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12192000" cy="6858000"/>
  <p:notesSz cx="6858000" cy="12192000"/>
  <p:embeddedFontLst>
    <p:embeddedFont>
      <p:font typeface="MiSans" charset="-122" pitchFamily="34"/>
      <p:regular r:id="rId2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openxmlformats.org/officeDocument/2006/relationships/font" Target="fonts/font1.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slideLayout" Target="../slideLayouts/slideLayout1.xml"/><Relationship Id="rId1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1.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g"/><Relationship Id="rId2" Type="http://schemas.openxmlformats.org/officeDocument/2006/relationships/image" Target="../media/image-11-2.png"/><Relationship Id="rId3" Type="http://schemas.openxmlformats.org/officeDocument/2006/relationships/image" Target="../media/image-1-1.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2.png"/><Relationship Id="rId5" Type="http://schemas.openxmlformats.org/officeDocument/2006/relationships/image" Target="../media/image-13-5.png"/><Relationship Id="rId6" Type="http://schemas.openxmlformats.org/officeDocument/2006/relationships/image" Target="../media/image-13-2.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image" Target="../media/image-13-11.png"/><Relationship Id="rId12" Type="http://schemas.openxmlformats.org/officeDocument/2006/relationships/slideLayout" Target="../slideLayouts/slideLayout1.xml"/><Relationship Id="rId1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slideLayout" Target="../slideLayouts/slideLayout1.xml"/><Relationship Id="rId1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9-2.png"/><Relationship Id="rId3" Type="http://schemas.openxmlformats.org/officeDocument/2006/relationships/image" Target="../media/image-19-2.png"/><Relationship Id="rId4" Type="http://schemas.openxmlformats.org/officeDocument/2006/relationships/image" Target="../media/image-19-2.png"/><Relationship Id="rId5" Type="http://schemas.openxmlformats.org/officeDocument/2006/relationships/image" Target="../media/image-19-2.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1-1.png"/><Relationship Id="rId4" Type="http://schemas.openxmlformats.org/officeDocument/2006/relationships/image" Target="../media/image-13-10.png"/><Relationship Id="rId5" Type="http://schemas.openxmlformats.org/officeDocument/2006/relationships/image" Target="../media/image-20-5.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12.png"/><Relationship Id="rId5" Type="http://schemas.openxmlformats.org/officeDocument/2006/relationships/image" Target="../media/image-21-5.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1-8.png"/><Relationship Id="rId9" Type="http://schemas.openxmlformats.org/officeDocument/2006/relationships/slideLayout" Target="../slideLayouts/slideLayout1.xml"/><Relationship Id="rId10"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3-4.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1-1.png"/><Relationship Id="rId4" Type="http://schemas.openxmlformats.org/officeDocument/2006/relationships/image" Target="../media/image-3-4.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r>
          <p:cNvPicPr>
            <a:picLocks noChangeAspect="1"/>
          </p:cNvPicPr>
          <p:nvPr/>
        </p:nvPicPr>
        <p:blipFill>
          <a:blip r:embed="rId1">
            <a:alphaModFix amt="40000"/>
          </a:blip>
          <a:stretch>
            <a:fillRect/>
          </a:stretch>
        </p:blipFill>
        <p:spPr>
          <a:xfrm rot="10800000">
            <a:off x="4756785" y="3515995"/>
            <a:ext cx="7459345" cy="5433060"/>
          </a:xfrm>
          <a:prstGeom prst="rect">
            <a:avLst/>
          </a:prstGeom>
        </p:spPr>
      </p:pic>
      <p:sp>
        <p:nvSpPr>
          <p:cNvPr id="3" name="Shape 0"/>
          <p:cNvSpPr/>
          <p:nvPr/>
        </p:nvSpPr>
        <p:spPr>
          <a:xfrm>
            <a:off x="-20320" y="0"/>
            <a:ext cx="12212320" cy="6859905"/>
          </a:xfrm>
          <a:prstGeom prst="rect">
            <a:avLst/>
          </a:prstGeom>
          <a:solidFill>
            <a:srgbClr val="FADBDF">
              <a:alpha val="38039"/>
            </a:srgbClr>
          </a:solidFill>
          <a:ln/>
        </p:spPr>
      </p:sp>
      <p:sp>
        <p:nvSpPr>
          <p:cNvPr id="4" name="Text 1"/>
          <p:cNvSpPr/>
          <p:nvPr/>
        </p:nvSpPr>
        <p:spPr>
          <a:xfrm>
            <a:off x="-20320" y="0"/>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5" name="Image 1" descr="https://kimi-img.moonshot.cn/pub/slides/slides_tmpl/image/25-08-27-20:00:44-d2nf6r18bjvh7rlj043g.png">    </p:cNvPr>
          <p:cNvPicPr>
            <a:picLocks noChangeAspect="1"/>
          </p:cNvPicPr>
          <p:nvPr/>
        </p:nvPicPr>
        <p:blipFill>
          <a:blip r:embed="rId2"/>
          <a:stretch>
            <a:fillRect/>
          </a:stretch>
        </p:blipFill>
        <p:spPr>
          <a:xfrm>
            <a:off x="7259955" y="659130"/>
            <a:ext cx="2584450" cy="1995170"/>
          </a:xfrm>
          <a:prstGeom prst="rect">
            <a:avLst/>
          </a:prstGeom>
        </p:spPr>
      </p:pic>
      <p:pic>
        <p:nvPicPr>
          <p:cNvPr id="6" name="Image 2" descr="https://kimi-img.moonshot.cn/pub/slides/slides_tmpl/image/25-08-27-20:00:46-d2nf6rh8bjvh7rlj0440.png">    </p:cNvPr>
          <p:cNvPicPr>
            <a:picLocks noChangeAspect="1"/>
          </p:cNvPicPr>
          <p:nvPr/>
        </p:nvPicPr>
        <p:blipFill>
          <a:blip r:embed="rId3"/>
          <a:stretch>
            <a:fillRect/>
          </a:stretch>
        </p:blipFill>
        <p:spPr>
          <a:xfrm>
            <a:off x="9130030" y="659130"/>
            <a:ext cx="3029585" cy="3094990"/>
          </a:xfrm>
          <a:prstGeom prst="rect">
            <a:avLst/>
          </a:prstGeom>
        </p:spPr>
      </p:pic>
      <p:pic>
        <p:nvPicPr>
          <p:cNvPr id="7" name="Image 3" descr="https://kimi-img.moonshot.cn/pub/slides/slides_tmpl/image/25-08-27-20:00:49-d2nf6s98bjvh7rlj0490.png">    </p:cNvPr>
          <p:cNvPicPr>
            <a:picLocks noChangeAspect="1"/>
          </p:cNvPicPr>
          <p:nvPr/>
        </p:nvPicPr>
        <p:blipFill>
          <a:blip r:embed="rId4"/>
          <a:stretch>
            <a:fillRect/>
          </a:stretch>
        </p:blipFill>
        <p:spPr>
          <a:xfrm>
            <a:off x="288925" y="1483995"/>
            <a:ext cx="1391920" cy="1445260"/>
          </a:xfrm>
          <a:prstGeom prst="rect">
            <a:avLst/>
          </a:prstGeom>
        </p:spPr>
      </p:pic>
      <p:pic>
        <p:nvPicPr>
          <p:cNvPr id="8" name="Image 4" descr="https://kimi-img.moonshot.cn/pub/slides/slides_tmpl/image/25-08-27-20:00:44-d2nf6r18bjvh7rlj0430.png">    </p:cNvPr>
          <p:cNvPicPr>
            <a:picLocks noChangeAspect="1"/>
          </p:cNvPicPr>
          <p:nvPr/>
        </p:nvPicPr>
        <p:blipFill>
          <a:blip r:embed="rId5">
            <a:alphaModFix amt="40000"/>
          </a:blip>
          <a:stretch>
            <a:fillRect/>
          </a:stretch>
        </p:blipFill>
        <p:spPr>
          <a:xfrm>
            <a:off x="-20320" y="-2087245"/>
            <a:ext cx="7459345" cy="5433060"/>
          </a:xfrm>
          <a:prstGeom prst="rect">
            <a:avLst/>
          </a:prstGeom>
        </p:spPr>
      </p:pic>
      <p:pic>
        <p:nvPicPr>
          <p:cNvPr id="9" name="Image 5" descr="https://kimi-img.moonshot.cn/pub/slides/slides_tmpl/image/25-08-27-20:00:46-d2nf6rh8bjvh7rlj044g.png">    </p:cNvPr>
          <p:cNvPicPr>
            <a:picLocks noChangeAspect="1"/>
          </p:cNvPicPr>
          <p:nvPr/>
        </p:nvPicPr>
        <p:blipFill>
          <a:blip r:embed="rId6"/>
          <a:stretch>
            <a:fillRect/>
          </a:stretch>
        </p:blipFill>
        <p:spPr>
          <a:xfrm flipH="1" rot="19080000">
            <a:off x="3299460" y="518160"/>
            <a:ext cx="2296160" cy="1938655"/>
          </a:xfrm>
          <a:prstGeom prst="rect">
            <a:avLst/>
          </a:prstGeom>
        </p:spPr>
      </p:pic>
      <p:pic>
        <p:nvPicPr>
          <p:cNvPr id="10" name="Image 6" descr="https://kimi-img.moonshot.cn/pub/slides/slides_tmpl/image/25-08-27-20:00:46-d2nf6rh8bjvh7rlj046g.png">    </p:cNvPr>
          <p:cNvPicPr>
            <a:picLocks noChangeAspect="1"/>
          </p:cNvPicPr>
          <p:nvPr/>
        </p:nvPicPr>
        <p:blipFill>
          <a:blip r:embed="rId7"/>
          <a:stretch>
            <a:fillRect/>
          </a:stretch>
        </p:blipFill>
        <p:spPr>
          <a:xfrm rot="20460000">
            <a:off x="796290" y="259715"/>
            <a:ext cx="3466465" cy="2668270"/>
          </a:xfrm>
          <a:prstGeom prst="rect">
            <a:avLst/>
          </a:prstGeom>
        </p:spPr>
      </p:pic>
      <p:pic>
        <p:nvPicPr>
          <p:cNvPr id="11" name="Image 7" descr="https://kimi-img.moonshot.cn/pub/slides/slides_tmpl/image/25-08-27-20:00:46-d2nf6rh8bjvh7rlj0450.png">    </p:cNvPr>
          <p:cNvPicPr>
            <a:picLocks noChangeAspect="1"/>
          </p:cNvPicPr>
          <p:nvPr/>
        </p:nvPicPr>
        <p:blipFill>
          <a:blip r:embed="rId8"/>
          <a:stretch>
            <a:fillRect/>
          </a:stretch>
        </p:blipFill>
        <p:spPr>
          <a:xfrm>
            <a:off x="288925" y="1971040"/>
            <a:ext cx="2355850" cy="2879725"/>
          </a:xfrm>
          <a:prstGeom prst="rect">
            <a:avLst/>
          </a:prstGeom>
        </p:spPr>
      </p:pic>
      <p:sp>
        <p:nvSpPr>
          <p:cNvPr id="12" name="Shape 2"/>
          <p:cNvSpPr/>
          <p:nvPr/>
        </p:nvSpPr>
        <p:spPr>
          <a:xfrm>
            <a:off x="1951990" y="2120900"/>
            <a:ext cx="8288020" cy="3094355"/>
          </a:xfrm>
          <a:prstGeom prst="roundRect">
            <a:avLst/>
          </a:prstGeom>
          <a:gradFill rotWithShape="1" flip="none">
            <a:gsLst>
              <a:gs pos="0">
                <a:srgbClr val="FFE6E8"/>
              </a:gs>
              <a:gs pos="100000">
                <a:srgbClr val="FFF5D1"/>
              </a:gs>
            </a:gsLst>
            <a:lin ang="2700000" scaled="1"/>
          </a:gradFill>
          <a:ln/>
          <a:effectLst>
            <a:outerShdw sx="100000" sy="100000" kx="0" ky="0" algn="bl" rotWithShape="0" blurRad="317500" dist="50792" dir="2700000">
              <a:srgbClr val="851321">
                <a:alpha val="32157"/>
              </a:srgbClr>
            </a:outerShdw>
          </a:effectLst>
        </p:spPr>
      </p:sp>
      <p:sp>
        <p:nvSpPr>
          <p:cNvPr id="13" name="Text 3"/>
          <p:cNvSpPr/>
          <p:nvPr/>
        </p:nvSpPr>
        <p:spPr>
          <a:xfrm>
            <a:off x="1951990" y="2120900"/>
            <a:ext cx="8288020" cy="30943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4" name="Text 4"/>
          <p:cNvSpPr/>
          <p:nvPr/>
        </p:nvSpPr>
        <p:spPr>
          <a:xfrm>
            <a:off x="2558098" y="2556510"/>
            <a:ext cx="7075805" cy="679450"/>
          </a:xfrm>
          <a:prstGeom prst="rect">
            <a:avLst/>
          </a:prstGeom>
          <a:noFill/>
          <a:ln/>
        </p:spPr>
        <p:txBody>
          <a:bodyPr wrap="square" lIns="91440" tIns="45720" rIns="91440" bIns="45720" rtlCol="0" anchor="t">
            <a:spAutoFit/>
          </a:bodyPr>
          <a:lstStyle/>
          <a:p>
            <a:pPr algn="ctr" indent="0" marL="0">
              <a:lnSpc>
                <a:spcPct val="100000"/>
              </a:lnSpc>
              <a:buNone/>
            </a:pPr>
            <a:r>
              <a:rPr lang="en-US" sz="4400" b="1" dirty="0">
                <a:solidFill>
                  <a:srgbClr val="000000"/>
                </a:solidFill>
                <a:latin typeface="MiSans" pitchFamily="34" charset="0"/>
                <a:ea typeface="MiSans" pitchFamily="34" charset="-122"/>
                <a:cs typeface="MiSans" pitchFamily="34" charset="-120"/>
              </a:rPr>
              <a:t>Animales en Inglés</a:t>
            </a:r>
            <a:endParaRPr lang="en-US" sz="1600" dirty="0"/>
          </a:p>
        </p:txBody>
      </p:sp>
      <p:sp>
        <p:nvSpPr>
          <p:cNvPr id="15" name="Shape 5"/>
          <p:cNvSpPr/>
          <p:nvPr/>
        </p:nvSpPr>
        <p:spPr>
          <a:xfrm>
            <a:off x="6590497" y="4318635"/>
            <a:ext cx="2335063" cy="271780"/>
          </a:xfrm>
          <a:prstGeom prst="roundRect">
            <a:avLst>
              <a:gd name="adj" fmla="val 50000"/>
            </a:avLst>
          </a:prstGeom>
          <a:solidFill>
            <a:srgbClr val="ACA4E8"/>
          </a:solidFill>
          <a:ln/>
        </p:spPr>
      </p:sp>
      <p:sp>
        <p:nvSpPr>
          <p:cNvPr id="16" name="Text 6"/>
          <p:cNvSpPr/>
          <p:nvPr/>
        </p:nvSpPr>
        <p:spPr>
          <a:xfrm>
            <a:off x="6590497" y="4318635"/>
            <a:ext cx="2335063" cy="27178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7" name="Text 7"/>
          <p:cNvSpPr/>
          <p:nvPr/>
        </p:nvSpPr>
        <p:spPr>
          <a:xfrm>
            <a:off x="6574994" y="4269740"/>
            <a:ext cx="2335063" cy="332740"/>
          </a:xfrm>
          <a:prstGeom prst="rect">
            <a:avLst/>
          </a:prstGeom>
          <a:noFill/>
          <a:ln/>
        </p:spPr>
        <p:txBody>
          <a:bodyPr wrap="square" lIns="91440" tIns="45720" rIns="91440" bIns="45720" rtlCol="0" anchor="t"/>
          <a:lstStyle/>
          <a:p>
            <a:pPr algn="ctr" indent="0" marL="0">
              <a:lnSpc>
                <a:spcPct val="100000"/>
              </a:lnSpc>
              <a:buNone/>
            </a:pPr>
            <a:r>
              <a:rPr lang="en-US" sz="1800" b="1" dirty="0">
                <a:solidFill>
                  <a:srgbClr val="FFFFFF"/>
                </a:solidFill>
                <a:latin typeface="MiSans" pitchFamily="34" charset="0"/>
                <a:ea typeface="MiSans" pitchFamily="34" charset="-122"/>
                <a:cs typeface="MiSans" pitchFamily="34" charset="-120"/>
              </a:rPr>
              <a:t>KimiAI</a:t>
            </a:r>
            <a:endParaRPr lang="en-US" sz="1600" dirty="0"/>
          </a:p>
          <a:p>
            <a:pPr algn="ctr" indent="0" marL="0">
              <a:lnSpc>
                <a:spcPct val="100000"/>
              </a:lnSpc>
              <a:buNone/>
            </a:pPr>
            <a:r>
              <a:rPr lang="en-US" sz="1800" dirty="0">
                <a:solidFill>
                  <a:srgbClr val="000000"/>
                </a:solidFill>
                <a:latin typeface="Calibri" pitchFamily="34" charset="0"/>
                <a:ea typeface="Calibri" pitchFamily="34" charset="-122"/>
                <a:cs typeface="Calibri" pitchFamily="34" charset="-120"/>
              </a:rPr>
              <a:t> </a:t>
            </a:r>
            <a:endParaRPr lang="en-US" sz="1600" dirty="0"/>
          </a:p>
        </p:txBody>
      </p:sp>
      <p:sp>
        <p:nvSpPr>
          <p:cNvPr id="18" name="Shape 8"/>
          <p:cNvSpPr/>
          <p:nvPr/>
        </p:nvSpPr>
        <p:spPr>
          <a:xfrm>
            <a:off x="3268244" y="4318000"/>
            <a:ext cx="2223108" cy="271780"/>
          </a:xfrm>
          <a:prstGeom prst="roundRect">
            <a:avLst>
              <a:gd name="adj" fmla="val 50000"/>
            </a:avLst>
          </a:prstGeom>
          <a:solidFill>
            <a:srgbClr val="ACA4E8"/>
          </a:solidFill>
          <a:ln/>
        </p:spPr>
      </p:sp>
      <p:sp>
        <p:nvSpPr>
          <p:cNvPr id="19" name="Text 9"/>
          <p:cNvSpPr/>
          <p:nvPr/>
        </p:nvSpPr>
        <p:spPr>
          <a:xfrm>
            <a:off x="3268244" y="4318000"/>
            <a:ext cx="2223108" cy="27178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Text 10"/>
          <p:cNvSpPr/>
          <p:nvPr/>
        </p:nvSpPr>
        <p:spPr>
          <a:xfrm>
            <a:off x="3267710" y="4271645"/>
            <a:ext cx="2223108" cy="365125"/>
          </a:xfrm>
          <a:prstGeom prst="rect">
            <a:avLst/>
          </a:prstGeom>
          <a:noFill/>
          <a:ln/>
        </p:spPr>
        <p:txBody>
          <a:bodyPr wrap="square" lIns="91440" tIns="45720" rIns="91440" bIns="45720" rtlCol="0" anchor="t"/>
          <a:lstStyle/>
          <a:p>
            <a:pPr algn="ctr" indent="0" marL="0">
              <a:lnSpc>
                <a:spcPct val="100000"/>
              </a:lnSpc>
              <a:buNone/>
            </a:pPr>
            <a:r>
              <a:rPr lang="en-US" sz="1800" b="1" dirty="0">
                <a:solidFill>
                  <a:srgbClr val="FFFFFF"/>
                </a:solidFill>
                <a:latin typeface="MiSans" pitchFamily="34" charset="0"/>
                <a:ea typeface="MiSans" pitchFamily="34" charset="-122"/>
                <a:cs typeface="MiSans" pitchFamily="34" charset="-120"/>
              </a:rPr>
              <a:t>Fernando Ruiz</a:t>
            </a:r>
            <a:pPr algn="ctr" indent="0" marL="0">
              <a:lnSpc>
                <a:spcPct val="100000"/>
              </a:lnSpc>
              <a:buNone/>
            </a:pPr>
            <a:r>
              <a:rPr lang="en-US" sz="1800" dirty="0">
                <a:solidFill>
                  <a:srgbClr val="FFFFFF"/>
                </a:solidFill>
                <a:latin typeface="MiSans" pitchFamily="34" charset="0"/>
                <a:ea typeface="MiSans" pitchFamily="34" charset="-122"/>
                <a:cs typeface="MiSans" pitchFamily="34" charset="-120"/>
              </a:rPr>
              <a:t> </a:t>
            </a:r>
            <a:endParaRPr lang="en-US" sz="1600" dirty="0"/>
          </a:p>
        </p:txBody>
      </p:sp>
      <p:pic>
        <p:nvPicPr>
          <p:cNvPr id="21" name="Image 8" descr="https://kimi-img.moonshot.cn/pub/slides/slides_tmpl/image/25-08-27-20:00:46-d2nf6rh8bjvh7rlj0460.png">    </p:cNvPr>
          <p:cNvPicPr>
            <a:picLocks noChangeAspect="1"/>
          </p:cNvPicPr>
          <p:nvPr/>
        </p:nvPicPr>
        <p:blipFill>
          <a:blip r:embed="rId9"/>
          <a:stretch>
            <a:fillRect/>
          </a:stretch>
        </p:blipFill>
        <p:spPr>
          <a:xfrm>
            <a:off x="621665" y="4086860"/>
            <a:ext cx="2929255" cy="2491105"/>
          </a:xfrm>
          <a:prstGeom prst="rect">
            <a:avLst/>
          </a:prstGeom>
        </p:spPr>
      </p:pic>
      <p:pic>
        <p:nvPicPr>
          <p:cNvPr id="22" name="Image 9" descr="https://kimi-img.moonshot.cn/pub/slides/slides_tmpl/image/25-08-27-20:00:46-d2nf6rh8bjvh7rlj045g.png">    </p:cNvPr>
          <p:cNvPicPr>
            <a:picLocks noChangeAspect="1"/>
          </p:cNvPicPr>
          <p:nvPr/>
        </p:nvPicPr>
        <p:blipFill>
          <a:blip r:embed="rId10"/>
          <a:stretch>
            <a:fillRect/>
          </a:stretch>
        </p:blipFill>
        <p:spPr>
          <a:xfrm>
            <a:off x="3161030" y="5114925"/>
            <a:ext cx="1096645" cy="1065530"/>
          </a:xfrm>
          <a:prstGeom prst="rect">
            <a:avLst/>
          </a:prstGeom>
        </p:spPr>
      </p:pic>
      <p:pic>
        <p:nvPicPr>
          <p:cNvPr id="23" name="Image 10" descr="https://kimi-img.moonshot.cn/pub/slides/slides_tmpl/image/25-08-27-20:00:47-d2nf6rp8bjvh7rlj0470.png">    </p:cNvPr>
          <p:cNvPicPr>
            <a:picLocks noChangeAspect="1"/>
          </p:cNvPicPr>
          <p:nvPr/>
        </p:nvPicPr>
        <p:blipFill>
          <a:blip r:embed="rId11"/>
          <a:stretch>
            <a:fillRect/>
          </a:stretch>
        </p:blipFill>
        <p:spPr>
          <a:xfrm>
            <a:off x="9130030" y="3625215"/>
            <a:ext cx="2557780" cy="2907030"/>
          </a:xfrm>
          <a:prstGeom prst="rect">
            <a:avLst/>
          </a:prstGeom>
        </p:spPr>
      </p:pic>
      <p:pic>
        <p:nvPicPr>
          <p:cNvPr id="24" name="Image 11" descr="https://kimi-img.moonshot.cn/pub/slides/slides_tmpl/image/25-08-27-20:00:53-d2nf6t98bjvh7rlj04d0.png">    </p:cNvPr>
          <p:cNvPicPr>
            <a:picLocks noChangeAspect="1"/>
          </p:cNvPicPr>
          <p:nvPr/>
        </p:nvPicPr>
        <p:blipFill>
          <a:blip r:embed="rId12"/>
          <a:stretch>
            <a:fillRect/>
          </a:stretch>
        </p:blipFill>
        <p:spPr>
          <a:xfrm>
            <a:off x="7799070" y="5001260"/>
            <a:ext cx="1662430" cy="1244600"/>
          </a:xfrm>
          <a:prstGeom prst="rect">
            <a:avLst/>
          </a:prstGeom>
        </p:spPr>
      </p:pic>
      <p:pic>
        <p:nvPicPr>
          <p:cNvPr id="25" name="Image 12" descr="https://kimi-img.moonshot.cn/pub/slides/slides_tmpl/image/25-08-27-20:01:10-d2nf71h8bjvh7rlj0510.png">    </p:cNvPr>
          <p:cNvPicPr>
            <a:picLocks noChangeAspect="1"/>
          </p:cNvPicPr>
          <p:nvPr/>
        </p:nvPicPr>
        <p:blipFill>
          <a:blip r:embed="rId13"/>
          <a:stretch>
            <a:fillRect/>
          </a:stretch>
        </p:blipFill>
        <p:spPr>
          <a:xfrm>
            <a:off x="9406255" y="369570"/>
            <a:ext cx="1073785" cy="1073785"/>
          </a:xfrm>
          <a:prstGeom prst="rect">
            <a:avLst/>
          </a:prstGeom>
        </p:spPr>
      </p:pic>
      <p:pic>
        <p:nvPicPr>
          <p:cNvPr id="26" name="Image 13" descr="https://kimi-img.moonshot.cn/pub/slides/slides_tmpl/image/25-08-27-20:00:55-d2nf6tp8bjvh7rlj04fg.png">    </p:cNvPr>
          <p:cNvPicPr>
            <a:picLocks noChangeAspect="1"/>
          </p:cNvPicPr>
          <p:nvPr/>
        </p:nvPicPr>
        <p:blipFill>
          <a:blip r:embed="rId14"/>
          <a:stretch>
            <a:fillRect/>
          </a:stretch>
        </p:blipFill>
        <p:spPr>
          <a:xfrm>
            <a:off x="10132695" y="3028950"/>
            <a:ext cx="1623695" cy="17233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r>
          <p:cNvPicPr>
            <a:picLocks noChangeAspect="1"/>
          </p:cNvPicPr>
          <p:nvPr/>
        </p:nvPicPr>
        <p:blipFill>
          <a:blip r:embed="rId1">
            <a:alphaModFix amt="40000"/>
          </a:blip>
          <a:stretch>
            <a:fillRect/>
          </a:stretch>
        </p:blipFill>
        <p:spPr>
          <a:xfrm rot="10800000">
            <a:off x="4767580" y="3514725"/>
            <a:ext cx="7459345" cy="5433060"/>
          </a:xfrm>
          <a:prstGeom prst="rect">
            <a:avLst/>
          </a:prstGeom>
        </p:spPr>
      </p:pic>
      <p:pic>
        <p:nvPicPr>
          <p:cNvPr id="3" name="Image 1" descr="https://kimi-img.moonshot.cn/pub/slides/slides_tmpl/image/25-08-27-20:01:10-d2nf71h8bjvh7rlj0520.png">    </p:cNvPr>
          <p:cNvPicPr>
            <a:picLocks noChangeAspect="1"/>
          </p:cNvPicPr>
          <p:nvPr/>
        </p:nvPicPr>
        <p:blipFill>
          <a:blip r:embed="rId2"/>
          <a:stretch>
            <a:fillRect/>
          </a:stretch>
        </p:blipFill>
        <p:spPr>
          <a:xfrm>
            <a:off x="3169920" y="3514725"/>
            <a:ext cx="9482455" cy="3009900"/>
          </a:xfrm>
          <a:prstGeom prst="rect">
            <a:avLst/>
          </a:prstGeom>
        </p:spPr>
      </p:pic>
      <p:sp>
        <p:nvSpPr>
          <p:cNvPr id="4" name="Shape 0"/>
          <p:cNvSpPr/>
          <p:nvPr/>
        </p:nvSpPr>
        <p:spPr>
          <a:xfrm>
            <a:off x="-13970" y="-1905"/>
            <a:ext cx="12212320" cy="6859905"/>
          </a:xfrm>
          <a:prstGeom prst="rect">
            <a:avLst/>
          </a:prstGeom>
          <a:solidFill>
            <a:srgbClr val="FADBDF">
              <a:alpha val="25098"/>
            </a:srgbClr>
          </a:solidFill>
          <a:ln/>
        </p:spPr>
      </p:sp>
      <p:sp>
        <p:nvSpPr>
          <p:cNvPr id="5" name="Text 1"/>
          <p:cNvSpPr/>
          <p:nvPr/>
        </p:nvSpPr>
        <p:spPr>
          <a:xfrm>
            <a:off x="-13970" y="-190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2" descr="https://kimi-img.moonshot.cn/pub/slides/slides_tmpl/image/25-08-27-20:01:11-d2nf71p8bjvh7rlj052g.png">    </p:cNvPr>
          <p:cNvPicPr>
            <a:picLocks noChangeAspect="1"/>
          </p:cNvPicPr>
          <p:nvPr/>
        </p:nvPicPr>
        <p:blipFill>
          <a:blip r:embed="rId3"/>
          <a:stretch>
            <a:fillRect/>
          </a:stretch>
        </p:blipFill>
        <p:spPr>
          <a:xfrm>
            <a:off x="-621030" y="1548130"/>
            <a:ext cx="9116060" cy="2957830"/>
          </a:xfrm>
          <a:prstGeom prst="rect">
            <a:avLst/>
          </a:prstGeom>
        </p:spPr>
      </p:pic>
      <p:pic>
        <p:nvPicPr>
          <p:cNvPr id="7" name="Image 3" descr="https://kimi-img.moonshot.cn/pub/slides/slides_tmpl/image/25-08-27-20:00:44-d2nf6r18bjvh7rlj0430.png">    </p:cNvPr>
          <p:cNvPicPr>
            <a:picLocks noChangeAspect="1"/>
          </p:cNvPicPr>
          <p:nvPr/>
        </p:nvPicPr>
        <p:blipFill>
          <a:blip r:embed="rId4">
            <a:alphaModFix amt="40000"/>
          </a:blip>
          <a:stretch>
            <a:fillRect/>
          </a:stretch>
        </p:blipFill>
        <p:spPr>
          <a:xfrm>
            <a:off x="-20320" y="-2092325"/>
            <a:ext cx="7459345" cy="5433060"/>
          </a:xfrm>
          <a:prstGeom prst="rect">
            <a:avLst/>
          </a:prstGeom>
        </p:spPr>
      </p:pic>
      <p:sp>
        <p:nvSpPr>
          <p:cNvPr id="8" name="Text 2"/>
          <p:cNvSpPr/>
          <p:nvPr/>
        </p:nvSpPr>
        <p:spPr>
          <a:xfrm>
            <a:off x="899160" y="2626995"/>
            <a:ext cx="6750685" cy="114236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La ballena es el animal más grande del océano. En inglés, se dice 'whale'. Son mamíferos que nadan en grupos y pueden cantar canciones submarinas.</a:t>
            </a:r>
            <a:endParaRPr lang="en-US" sz="1600" dirty="0"/>
          </a:p>
        </p:txBody>
      </p:sp>
      <p:sp>
        <p:nvSpPr>
          <p:cNvPr id="9" name="Text 3"/>
          <p:cNvSpPr/>
          <p:nvPr/>
        </p:nvSpPr>
        <p:spPr>
          <a:xfrm>
            <a:off x="899160" y="2198370"/>
            <a:ext cx="5793105" cy="410210"/>
          </a:xfrm>
          <a:prstGeom prst="rect">
            <a:avLst/>
          </a:prstGeom>
          <a:noFill/>
          <a:ln/>
        </p:spPr>
        <p:txBody>
          <a:bodyPr wrap="square" lIns="0" tIns="0" rIns="0" bIns="0" rtlCol="0" anchor="t"/>
          <a:lstStyle/>
          <a:p>
            <a:pPr algn="l" indent="0" marL="0">
              <a:lnSpc>
                <a:spcPct val="100000"/>
              </a:lnSpc>
              <a:buNone/>
            </a:pPr>
            <a:r>
              <a:rPr lang="en-US" sz="2400" dirty="0">
                <a:solidFill>
                  <a:srgbClr val="7030A0"/>
                </a:solidFill>
                <a:latin typeface="MiSans" pitchFamily="34" charset="0"/>
                <a:ea typeface="MiSans" pitchFamily="34" charset="-122"/>
                <a:cs typeface="MiSans" pitchFamily="34" charset="-120"/>
              </a:rPr>
              <a:t>Whale</a:t>
            </a:r>
            <a:endParaRPr lang="en-US" sz="1600" dirty="0"/>
          </a:p>
        </p:txBody>
      </p:sp>
      <p:sp>
        <p:nvSpPr>
          <p:cNvPr id="10" name="Text 4"/>
          <p:cNvSpPr/>
          <p:nvPr/>
        </p:nvSpPr>
        <p:spPr>
          <a:xfrm>
            <a:off x="4535805" y="4772025"/>
            <a:ext cx="6750685" cy="114236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tiburón es un depredador poderoso. En inglés, se dice 'shark'. Tienen dientes afilados y nadan rápidamente. Son importantes para el ecosistema marino.</a:t>
            </a:r>
            <a:endParaRPr lang="en-US" sz="1600" dirty="0"/>
          </a:p>
        </p:txBody>
      </p:sp>
      <p:sp>
        <p:nvSpPr>
          <p:cNvPr id="11" name="Text 5"/>
          <p:cNvSpPr/>
          <p:nvPr/>
        </p:nvSpPr>
        <p:spPr>
          <a:xfrm>
            <a:off x="5493385" y="4343400"/>
            <a:ext cx="5793105" cy="410210"/>
          </a:xfrm>
          <a:prstGeom prst="rect">
            <a:avLst/>
          </a:prstGeom>
          <a:noFill/>
          <a:ln/>
        </p:spPr>
        <p:txBody>
          <a:bodyPr wrap="square" lIns="0" tIns="0" rIns="0" bIns="0" rtlCol="0" anchor="t"/>
          <a:lstStyle/>
          <a:p>
            <a:pPr algn="r" indent="0" marL="0">
              <a:lnSpc>
                <a:spcPct val="100000"/>
              </a:lnSpc>
              <a:buNone/>
            </a:pPr>
            <a:r>
              <a:rPr lang="en-US" sz="2400" dirty="0">
                <a:solidFill>
                  <a:srgbClr val="588E32"/>
                </a:solidFill>
                <a:latin typeface="MiSans" pitchFamily="34" charset="0"/>
                <a:ea typeface="MiSans" pitchFamily="34" charset="-122"/>
                <a:cs typeface="MiSans" pitchFamily="34" charset="-120"/>
              </a:rPr>
              <a:t>Shark</a:t>
            </a:r>
            <a:endParaRPr lang="en-US" sz="1600" dirty="0"/>
          </a:p>
        </p:txBody>
      </p:sp>
      <p:sp>
        <p:nvSpPr>
          <p:cNvPr id="12" name="Text 6"/>
          <p:cNvSpPr/>
          <p:nvPr/>
        </p:nvSpPr>
        <p:spPr>
          <a:xfrm>
            <a:off x="905510" y="825500"/>
            <a:ext cx="10380980" cy="757555"/>
          </a:xfrm>
          <a:prstGeom prst="rect">
            <a:avLst/>
          </a:prstGeom>
          <a:noFill/>
          <a:ln/>
        </p:spPr>
        <p:txBody>
          <a:bodyPr wrap="square" lIns="0" tIns="0" rIns="0" bIns="0" rtlCol="0" anchor="t"/>
          <a:lstStyle/>
          <a:p>
            <a:pPr algn="l" indent="0" marL="0">
              <a:lnSpc>
                <a:spcPct val="100000"/>
              </a:lnSpc>
              <a:buNone/>
            </a:pPr>
            <a:r>
              <a:rPr lang="en-US" sz="3600" dirty="0">
                <a:solidFill>
                  <a:srgbClr val="0D0D0D"/>
                </a:solidFill>
                <a:latin typeface="MiSans" pitchFamily="34" charset="0"/>
                <a:ea typeface="MiSans" pitchFamily="34" charset="-122"/>
                <a:cs typeface="MiSans" pitchFamily="34" charset="-120"/>
              </a:rPr>
              <a:t>Gigantes del Océano</a:t>
            </a:r>
            <a:endParaRPr lang="en-US" sz="1600" dirty="0"/>
          </a:p>
        </p:txBody>
      </p:sp>
      <p:pic>
        <p:nvPicPr>
          <p:cNvPr id="13" name="Image 4" descr="https://kimi-img.moonshot.cn/pub/slides/slides_tmpl/image/25-08-27-20:01:12-d2nf7218bjvh7rlj0530.png">    </p:cNvPr>
          <p:cNvPicPr>
            <a:picLocks noChangeAspect="1"/>
          </p:cNvPicPr>
          <p:nvPr/>
        </p:nvPicPr>
        <p:blipFill>
          <a:blip r:embed="rId5"/>
          <a:stretch>
            <a:fillRect/>
          </a:stretch>
        </p:blipFill>
        <p:spPr>
          <a:xfrm>
            <a:off x="7439025" y="924560"/>
            <a:ext cx="4360545" cy="2957830"/>
          </a:xfrm>
          <a:prstGeom prst="rect">
            <a:avLst/>
          </a:prstGeom>
        </p:spPr>
      </p:pic>
      <p:pic>
        <p:nvPicPr>
          <p:cNvPr id="14" name="Image 5" descr="https://kimi-img.moonshot.cn/pub/slides/slides_tmpl/image/25-08-27-20:01:13-d2nf7298bjvh7rlj053g.png">    </p:cNvPr>
          <p:cNvPicPr>
            <a:picLocks noChangeAspect="1"/>
          </p:cNvPicPr>
          <p:nvPr/>
        </p:nvPicPr>
        <p:blipFill>
          <a:blip r:embed="rId6"/>
          <a:stretch>
            <a:fillRect/>
          </a:stretch>
        </p:blipFill>
        <p:spPr>
          <a:xfrm>
            <a:off x="352425" y="3901440"/>
            <a:ext cx="3850640" cy="2576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https://kimi-img.moonshot.cn/pub/slides/slides_tmpl/image/25-08-27-20:01:27-d2nf75p8bjvh7rlj0550.jpg">    </p:cNvPr>
          <p:cNvPicPr>
            <a:picLocks noChangeAspect="1"/>
          </p:cNvPicPr>
          <p:nvPr/>
        </p:nvPicPr>
        <p:blipFill>
          <a:blip r:embed="rId1"/>
          <a:stretch>
            <a:fillRect/>
          </a:stretch>
        </p:blipFill>
        <p:spPr>
          <a:xfrm>
            <a:off x="0" y="0"/>
            <a:ext cx="12192000" cy="6858000"/>
          </a:xfrm>
          <a:prstGeom prst="rect">
            <a:avLst/>
          </a:prstGeom>
        </p:spPr>
      </p:pic>
      <p:pic>
        <p:nvPicPr>
          <p:cNvPr id="3" name="Image 1" descr="https://kimi-img.moonshot.cn/pub/slides/slides_tmpl/image/25-08-27-20:01:30-d2nf76h8bjvh7rlj055g.png">    </p:cNvPr>
          <p:cNvPicPr>
            <a:picLocks noChangeAspect="1"/>
          </p:cNvPicPr>
          <p:nvPr/>
        </p:nvPicPr>
        <p:blipFill>
          <a:blip r:embed="rId2">
            <a:alphaModFix amt="80000"/>
          </a:blip>
          <a:stretch>
            <a:fillRect/>
          </a:stretch>
        </p:blipFill>
        <p:spPr>
          <a:xfrm>
            <a:off x="0" y="0"/>
            <a:ext cx="12192000" cy="6858000"/>
          </a:xfrm>
          <a:prstGeom prst="rect">
            <a:avLst/>
          </a:prstGeom>
        </p:spPr>
      </p:pic>
      <p:sp>
        <p:nvSpPr>
          <p:cNvPr id="4" name="Text 0"/>
          <p:cNvSpPr/>
          <p:nvPr/>
        </p:nvSpPr>
        <p:spPr>
          <a:xfrm>
            <a:off x="585470" y="4867910"/>
            <a:ext cx="4098290" cy="1136015"/>
          </a:xfrm>
          <a:prstGeom prst="rect">
            <a:avLst/>
          </a:prstGeom>
          <a:noFill/>
          <a:ln/>
        </p:spPr>
        <p:txBody>
          <a:bodyPr wrap="square" lIns="0" tIns="0" rIns="0" bIns="0" rtlCol="0" anchor="t"/>
          <a:lstStyle/>
          <a:p>
            <a:pPr algn="l" indent="0" marL="0">
              <a:lnSpc>
                <a:spcPct val="100000"/>
              </a:lnSpc>
              <a:buNone/>
            </a:pPr>
            <a:r>
              <a:rPr lang="en-US" sz="3600" dirty="0">
                <a:solidFill>
                  <a:srgbClr val="0D0D0D"/>
                </a:solidFill>
                <a:latin typeface="MiSans" pitchFamily="34" charset="0"/>
                <a:ea typeface="MiSans" pitchFamily="34" charset="-122"/>
                <a:cs typeface="MiSans" pitchFamily="34" charset="-120"/>
              </a:rPr>
              <a:t>Vida en Arrecifes y Ríos</a:t>
            </a:r>
            <a:endParaRPr lang="en-US" sz="1600" dirty="0"/>
          </a:p>
        </p:txBody>
      </p:sp>
      <p:sp>
        <p:nvSpPr>
          <p:cNvPr id="5" name="Text 1"/>
          <p:cNvSpPr/>
          <p:nvPr/>
        </p:nvSpPr>
        <p:spPr>
          <a:xfrm>
            <a:off x="745490" y="1386205"/>
            <a:ext cx="4098290" cy="204279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Los peces son animales acuáticos que nadan en el agua. En inglés, se dice 'fish'. Hay muchos tipos de peces, desde pequeños como el pez payaso hasta grandes como el tiburón ballena.</a:t>
            </a:r>
            <a:endParaRPr lang="en-US" sz="1600" dirty="0"/>
          </a:p>
        </p:txBody>
      </p:sp>
      <p:sp>
        <p:nvSpPr>
          <p:cNvPr id="6" name="Text 2"/>
          <p:cNvSpPr/>
          <p:nvPr/>
        </p:nvSpPr>
        <p:spPr>
          <a:xfrm>
            <a:off x="745490" y="906145"/>
            <a:ext cx="4504055" cy="617220"/>
          </a:xfrm>
          <a:prstGeom prst="rect">
            <a:avLst/>
          </a:prstGeom>
          <a:noFill/>
          <a:ln/>
        </p:spPr>
        <p:txBody>
          <a:bodyPr wrap="square" lIns="0" tIns="0" rIns="0" bIns="0" rtlCol="0" anchor="t"/>
          <a:lstStyle/>
          <a:p>
            <a:pPr algn="l" indent="0" marL="0">
              <a:lnSpc>
                <a:spcPct val="100000"/>
              </a:lnSpc>
              <a:buNone/>
            </a:pPr>
            <a:r>
              <a:rPr lang="en-US" sz="2400" dirty="0">
                <a:solidFill>
                  <a:srgbClr val="0070C0"/>
                </a:solidFill>
                <a:latin typeface="MiSans" pitchFamily="34" charset="0"/>
                <a:ea typeface="MiSans" pitchFamily="34" charset="-122"/>
                <a:cs typeface="MiSans" pitchFamily="34" charset="-120"/>
              </a:rPr>
              <a:t>Fish</a:t>
            </a:r>
            <a:endParaRPr lang="en-US" sz="1600" dirty="0"/>
          </a:p>
        </p:txBody>
      </p:sp>
      <p:sp>
        <p:nvSpPr>
          <p:cNvPr id="7" name="Text 3"/>
          <p:cNvSpPr/>
          <p:nvPr/>
        </p:nvSpPr>
        <p:spPr>
          <a:xfrm>
            <a:off x="6314440" y="4970780"/>
            <a:ext cx="5157470" cy="146177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cangrejo es un crustáceo que camina lateralmente. En inglés, se dice 'crab'. Viven en arrecifes y playas. Tienen pinzas fuertes para capturar comida.</a:t>
            </a:r>
            <a:endParaRPr lang="en-US" sz="1600" dirty="0"/>
          </a:p>
        </p:txBody>
      </p:sp>
      <p:sp>
        <p:nvSpPr>
          <p:cNvPr id="8" name="Text 4"/>
          <p:cNvSpPr/>
          <p:nvPr/>
        </p:nvSpPr>
        <p:spPr>
          <a:xfrm>
            <a:off x="6967855" y="4462145"/>
            <a:ext cx="4504055" cy="617220"/>
          </a:xfrm>
          <a:prstGeom prst="rect">
            <a:avLst/>
          </a:prstGeom>
          <a:noFill/>
          <a:ln/>
        </p:spPr>
        <p:txBody>
          <a:bodyPr wrap="square" lIns="0" tIns="0" rIns="0" bIns="0" rtlCol="0" anchor="t"/>
          <a:lstStyle/>
          <a:p>
            <a:pPr algn="r" indent="0" marL="0">
              <a:lnSpc>
                <a:spcPct val="100000"/>
              </a:lnSpc>
              <a:buNone/>
            </a:pPr>
            <a:r>
              <a:rPr lang="en-US" sz="2400" dirty="0">
                <a:solidFill>
                  <a:srgbClr val="B736B8"/>
                </a:solidFill>
                <a:latin typeface="MiSans" pitchFamily="34" charset="0"/>
                <a:ea typeface="MiSans" pitchFamily="34" charset="-122"/>
                <a:cs typeface="MiSans" pitchFamily="34" charset="-120"/>
              </a:rPr>
              <a:t>Crab</a:t>
            </a:r>
            <a:endParaRPr lang="en-US" sz="1600" dirty="0"/>
          </a:p>
        </p:txBody>
      </p:sp>
      <p:sp>
        <p:nvSpPr>
          <p:cNvPr id="9" name="Text 5"/>
          <p:cNvSpPr/>
          <p:nvPr/>
        </p:nvSpPr>
        <p:spPr>
          <a:xfrm>
            <a:off x="6968490" y="1140460"/>
            <a:ext cx="4503420" cy="179578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La tortuga marina vive en el océano y tiene un caparazón duro. En inglés, se dice 'turtle'. Son lentas pero pueden nadar largas distancias. Son importantes para el ecosistema.</a:t>
            </a:r>
            <a:endParaRPr lang="en-US" sz="1600" dirty="0"/>
          </a:p>
        </p:txBody>
      </p:sp>
      <p:sp>
        <p:nvSpPr>
          <p:cNvPr id="10" name="Text 6"/>
          <p:cNvSpPr/>
          <p:nvPr/>
        </p:nvSpPr>
        <p:spPr>
          <a:xfrm>
            <a:off x="6831965" y="629285"/>
            <a:ext cx="4639945" cy="617220"/>
          </a:xfrm>
          <a:prstGeom prst="rect">
            <a:avLst/>
          </a:prstGeom>
          <a:noFill/>
          <a:ln/>
        </p:spPr>
        <p:txBody>
          <a:bodyPr wrap="square" lIns="0" tIns="0" rIns="0" bIns="0" rtlCol="0" anchor="t"/>
          <a:lstStyle/>
          <a:p>
            <a:pPr algn="r" indent="0" marL="0">
              <a:lnSpc>
                <a:spcPct val="100000"/>
              </a:lnSpc>
              <a:buNone/>
            </a:pPr>
            <a:r>
              <a:rPr lang="en-US" sz="2400" dirty="0">
                <a:solidFill>
                  <a:srgbClr val="C65F10"/>
                </a:solidFill>
                <a:latin typeface="MiSans" pitchFamily="34" charset="0"/>
                <a:ea typeface="MiSans" pitchFamily="34" charset="-122"/>
                <a:cs typeface="MiSans" pitchFamily="34" charset="-120"/>
              </a:rPr>
              <a:t>Turtle</a:t>
            </a:r>
            <a:endParaRPr lang="en-US" sz="1600" dirty="0"/>
          </a:p>
        </p:txBody>
      </p:sp>
      <p:pic>
        <p:nvPicPr>
          <p:cNvPr id="11" name="Image 2" descr="https://kimi-img.moonshot.cn/pub/slides/slides_tmpl/image/25-08-27-20:00:44-d2nf6r18bjvh7rlj0430.png">    </p:cNvPr>
          <p:cNvPicPr>
            <a:picLocks noChangeAspect="1"/>
          </p:cNvPicPr>
          <p:nvPr/>
        </p:nvPicPr>
        <p:blipFill>
          <a:blip r:embed="rId3">
            <a:alphaModFix amt="40000"/>
          </a:blip>
          <a:stretch>
            <a:fillRect/>
          </a:stretch>
        </p:blipFill>
        <p:spPr>
          <a:xfrm flipH="1" rot="10800000">
            <a:off x="-10795" y="3519170"/>
            <a:ext cx="7459345" cy="5433060"/>
          </a:xfrm>
          <a:prstGeom prst="rect">
            <a:avLst/>
          </a:prstGeom>
        </p:spPr>
      </p:pic>
      <p:pic>
        <p:nvPicPr>
          <p:cNvPr id="12" name="Image 3" descr="https://kimi-img.moonshot.cn/pub/slides/slides_tmpl/image/25-08-27-20:01:31-d2nf76p8bjvh7rlj0560.png">    </p:cNvPr>
          <p:cNvPicPr>
            <a:picLocks noChangeAspect="1"/>
          </p:cNvPicPr>
          <p:nvPr/>
        </p:nvPicPr>
        <p:blipFill>
          <a:blip r:embed="rId4">
            <a:alphaModFix amt="40000"/>
          </a:blip>
          <a:stretch>
            <a:fillRect/>
          </a:stretch>
        </p:blipFill>
        <p:spPr>
          <a:xfrm>
            <a:off x="5835650" y="1523365"/>
            <a:ext cx="466725" cy="4800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52-d2nf6t18bjvh7rlj04b0.png">    </p:cNvPr>
          <p:cNvPicPr>
            <a:picLocks noChangeAspect="1"/>
          </p:cNvPicPr>
          <p:nvPr/>
        </p:nvPicPr>
        <p:blipFill>
          <a:blip r:embed="rId1"/>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indent="0" marL="0">
              <a:lnSpc>
                <a:spcPct val="100000"/>
              </a:lnSpc>
              <a:buNone/>
            </a:pPr>
            <a:r>
              <a:rPr lang="en-US" sz="8500" dirty="0">
                <a:solidFill>
                  <a:srgbClr val="EE822F"/>
                </a:solidFill>
                <a:latin typeface="MiSans" pitchFamily="34" charset="0"/>
                <a:ea typeface="MiSans" pitchFamily="34" charset="-122"/>
                <a:cs typeface="MiSans" pitchFamily="34" charset="-120"/>
              </a:rPr>
              <a:t>04</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gn="l" indent="0" marL="0">
              <a:lnSpc>
                <a:spcPct val="100000"/>
              </a:lnSpc>
              <a:buNone/>
            </a:pPr>
            <a:r>
              <a:rPr lang="en-US" sz="4000" dirty="0">
                <a:solidFill>
                  <a:srgbClr val="0D0D0D"/>
                </a:solidFill>
                <a:latin typeface="MiSans" pitchFamily="34" charset="0"/>
                <a:ea typeface="MiSans" pitchFamily="34" charset="-122"/>
                <a:cs typeface="MiSans" pitchFamily="34" charset="-120"/>
              </a:rPr>
              <a:t>Animales de la Granja</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gn="l" indent="0" marL="0">
              <a:lnSpc>
                <a:spcPct val="100000"/>
              </a:lnSpc>
              <a:buNone/>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14"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r>
          <p:cNvPicPr>
            <a:picLocks noChangeAspect="1"/>
          </p:cNvPicPr>
          <p:nvPr/>
        </p:nvPicPr>
        <p:blipFill>
          <a:blip r:embed="rId4"/>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r>
          <p:cNvPicPr>
            <a:picLocks noChangeAspect="1"/>
          </p:cNvPicPr>
          <p:nvPr/>
        </p:nvPicPr>
        <p:blipFill>
          <a:blip r:embed="rId5"/>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r>
          <p:cNvPicPr>
            <a:picLocks noChangeAspect="1"/>
          </p:cNvPicPr>
          <p:nvPr/>
        </p:nvPicPr>
        <p:blipFill>
          <a:blip r:embed="rId6"/>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24" name="Image 6" descr="https://kimi-img.moonshot.cn/pub/slides/slides_tmpl/image/25-08-27-20:00:52-d2nf6t18bjvh7rlj04c0.png">    </p:cNvPr>
          <p:cNvPicPr>
            <a:picLocks noChangeAspect="1"/>
          </p:cNvPicPr>
          <p:nvPr/>
        </p:nvPicPr>
        <p:blipFill>
          <a:blip r:embed="rId7"/>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r>
          <p:cNvPicPr>
            <a:picLocks noChangeAspect="1"/>
          </p:cNvPicPr>
          <p:nvPr/>
        </p:nvPicPr>
        <p:blipFill>
          <a:blip r:embed="rId8"/>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rotWithShape="1" flip="none">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t="50000" r="50000" b="50000" l="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indent="0" marL="0">
              <a:lnSpc>
                <a:spcPct val="100000"/>
              </a:lnSpc>
              <a:buNone/>
            </a:pP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https://kimi-img.moonshot.cn/pub/slides/slides_tmpl/image/25-08-27-20:00:54-d2nf6th8bjvh7rlj04f0.jpg">    </p:cNvPr>
          <p:cNvPicPr>
            <a:picLocks noChangeAspect="1"/>
          </p:cNvPicPr>
          <p:nvPr/>
        </p:nvPicPr>
        <p:blipFill>
          <a:blip r:embed="rId1">
            <a:alphaModFix amt="80000"/>
          </a:blip>
          <a:stretch>
            <a:fillRect/>
          </a:stretch>
        </p:blipFill>
        <p:spPr>
          <a:xfrm>
            <a:off x="0" y="0"/>
            <a:ext cx="12192000" cy="6858000"/>
          </a:xfrm>
          <a:prstGeom prst="rect">
            <a:avLst/>
          </a:prstGeom>
        </p:spPr>
      </p:pic>
      <p:pic>
        <p:nvPicPr>
          <p:cNvPr id="3" name="Image 1" descr="https://kimi-img.moonshot.cn/pub/slides/slides_tmpl/image/25-08-27-20:01:42-d2nf79h8bjvh7rlj05i0.png">    </p:cNvPr>
          <p:cNvPicPr>
            <a:picLocks noChangeAspect="1"/>
          </p:cNvPicPr>
          <p:nvPr/>
        </p:nvPicPr>
        <p:blipFill>
          <a:blip r:embed="rId2">
            <a:alphaModFix amt="60000"/>
          </a:blip>
          <a:stretch>
            <a:fillRect/>
          </a:stretch>
        </p:blipFill>
        <p:spPr>
          <a:xfrm>
            <a:off x="-1139190" y="-98425"/>
            <a:ext cx="7526020" cy="4566920"/>
          </a:xfrm>
          <a:prstGeom prst="rect">
            <a:avLst/>
          </a:prstGeom>
        </p:spPr>
      </p:pic>
      <p:pic>
        <p:nvPicPr>
          <p:cNvPr id="4" name="Image 2" descr="https://kimi-img.moonshot.cn/pub/slides/slides_tmpl/image/25-08-27-20:01:42-d2nf79h8bjvh7rlj05hg.png">    </p:cNvPr>
          <p:cNvPicPr>
            <a:picLocks noChangeAspect="1"/>
          </p:cNvPicPr>
          <p:nvPr/>
        </p:nvPicPr>
        <p:blipFill>
          <a:blip r:embed="rId3">
            <a:alphaModFix amt="80000"/>
          </a:blip>
          <a:stretch>
            <a:fillRect/>
          </a:stretch>
        </p:blipFill>
        <p:spPr>
          <a:xfrm>
            <a:off x="3465195" y="1835785"/>
            <a:ext cx="2921000" cy="2717165"/>
          </a:xfrm>
          <a:prstGeom prst="rect">
            <a:avLst/>
          </a:prstGeom>
        </p:spPr>
      </p:pic>
      <p:pic>
        <p:nvPicPr>
          <p:cNvPr id="5" name="Image 3" descr="https://kimi-img.moonshot.cn/pub/slides/slides_tmpl/image/25-08-27-20:01:42-d2nf79h8bjvh7rlj05i0.png">    </p:cNvPr>
          <p:cNvPicPr>
            <a:picLocks noChangeAspect="1"/>
          </p:cNvPicPr>
          <p:nvPr/>
        </p:nvPicPr>
        <p:blipFill>
          <a:blip r:embed="rId4">
            <a:alphaModFix amt="60000"/>
          </a:blip>
          <a:stretch>
            <a:fillRect/>
          </a:stretch>
        </p:blipFill>
        <p:spPr>
          <a:xfrm>
            <a:off x="4946015" y="3943350"/>
            <a:ext cx="7526020" cy="3782695"/>
          </a:xfrm>
          <a:prstGeom prst="rect">
            <a:avLst/>
          </a:prstGeom>
        </p:spPr>
      </p:pic>
      <p:pic>
        <p:nvPicPr>
          <p:cNvPr id="6" name="Image 4" descr="https://kimi-img.moonshot.cn/pub/slides/slides_tmpl/image/25-08-27-20:01:43-d2nf79p8bjvh7rlj05k0.png">    </p:cNvPr>
          <p:cNvPicPr>
            <a:picLocks noChangeAspect="1"/>
          </p:cNvPicPr>
          <p:nvPr/>
        </p:nvPicPr>
        <p:blipFill>
          <a:blip r:embed="rId5"/>
          <a:stretch>
            <a:fillRect/>
          </a:stretch>
        </p:blipFill>
        <p:spPr>
          <a:xfrm>
            <a:off x="206375" y="3639820"/>
            <a:ext cx="5954395" cy="3745230"/>
          </a:xfrm>
          <a:prstGeom prst="rect">
            <a:avLst/>
          </a:prstGeom>
        </p:spPr>
      </p:pic>
      <p:pic>
        <p:nvPicPr>
          <p:cNvPr id="7" name="Image 5" descr="https://kimi-img.moonshot.cn/pub/slides/slides_tmpl/image/25-08-27-20:01:42-d2nf79h8bjvh7rlj05i0.png">    </p:cNvPr>
          <p:cNvPicPr>
            <a:picLocks noChangeAspect="1"/>
          </p:cNvPicPr>
          <p:nvPr/>
        </p:nvPicPr>
        <p:blipFill>
          <a:blip r:embed="rId6"/>
          <a:stretch>
            <a:fillRect/>
          </a:stretch>
        </p:blipFill>
        <p:spPr>
          <a:xfrm>
            <a:off x="5554980" y="-142875"/>
            <a:ext cx="6637020" cy="3782695"/>
          </a:xfrm>
          <a:prstGeom prst="rect">
            <a:avLst/>
          </a:prstGeom>
        </p:spPr>
      </p:pic>
      <p:sp>
        <p:nvSpPr>
          <p:cNvPr id="8" name="Text 0"/>
          <p:cNvSpPr/>
          <p:nvPr/>
        </p:nvSpPr>
        <p:spPr>
          <a:xfrm>
            <a:off x="831850" y="1005840"/>
            <a:ext cx="3834130" cy="216535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La vaca es una mascota de granja que da leche. En inglés, se dice 'cow'. Son animales grandes y tranquilos que pastan en los campos. 'Cows give milk' significa 'Las vacas dan leche'.</a:t>
            </a:r>
            <a:endParaRPr lang="en-US" sz="1600" dirty="0"/>
          </a:p>
        </p:txBody>
      </p:sp>
      <p:sp>
        <p:nvSpPr>
          <p:cNvPr id="9" name="Text 1"/>
          <p:cNvSpPr/>
          <p:nvPr/>
        </p:nvSpPr>
        <p:spPr>
          <a:xfrm>
            <a:off x="831850" y="603250"/>
            <a:ext cx="4723765" cy="401955"/>
          </a:xfrm>
          <a:prstGeom prst="rect">
            <a:avLst/>
          </a:prstGeom>
          <a:noFill/>
          <a:ln/>
        </p:spPr>
        <p:txBody>
          <a:bodyPr wrap="square" lIns="0" tIns="0" rIns="0" bIns="0" rtlCol="0" anchor="t"/>
          <a:lstStyle/>
          <a:p>
            <a:pPr algn="l" indent="0" marL="0">
              <a:lnSpc>
                <a:spcPct val="100000"/>
              </a:lnSpc>
              <a:buNone/>
            </a:pPr>
            <a:r>
              <a:rPr lang="en-US" sz="2200" dirty="0">
                <a:solidFill>
                  <a:srgbClr val="E54C5E"/>
                </a:solidFill>
                <a:latin typeface="MiSans" pitchFamily="34" charset="0"/>
                <a:ea typeface="MiSans" pitchFamily="34" charset="-122"/>
                <a:cs typeface="MiSans" pitchFamily="34" charset="-120"/>
              </a:rPr>
              <a:t>Cow</a:t>
            </a:r>
            <a:endParaRPr lang="en-US" sz="1600" dirty="0"/>
          </a:p>
        </p:txBody>
      </p:sp>
      <p:sp>
        <p:nvSpPr>
          <p:cNvPr id="10" name="Text 2"/>
          <p:cNvSpPr/>
          <p:nvPr/>
        </p:nvSpPr>
        <p:spPr>
          <a:xfrm>
            <a:off x="831850" y="4723130"/>
            <a:ext cx="4114165" cy="186182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cerdo es un animal gordo y divertido. En inglés, se dice 'pig'. Son conocidos por su apetito y por dar productos como el tocino. Son amigables y curiosos.</a:t>
            </a:r>
            <a:endParaRPr lang="en-US" sz="1600" dirty="0"/>
          </a:p>
        </p:txBody>
      </p:sp>
      <p:sp>
        <p:nvSpPr>
          <p:cNvPr id="11" name="Text 3"/>
          <p:cNvSpPr/>
          <p:nvPr/>
        </p:nvSpPr>
        <p:spPr>
          <a:xfrm>
            <a:off x="831850" y="4320540"/>
            <a:ext cx="4723765" cy="402590"/>
          </a:xfrm>
          <a:prstGeom prst="rect">
            <a:avLst/>
          </a:prstGeom>
          <a:noFill/>
          <a:ln/>
        </p:spPr>
        <p:txBody>
          <a:bodyPr wrap="square" lIns="0" tIns="0" rIns="0" bIns="0" rtlCol="0" anchor="t"/>
          <a:lstStyle/>
          <a:p>
            <a:pPr algn="l" indent="0" marL="0">
              <a:lnSpc>
                <a:spcPct val="100000"/>
              </a:lnSpc>
              <a:buNone/>
            </a:pPr>
            <a:r>
              <a:rPr lang="en-US" sz="2200" dirty="0">
                <a:solidFill>
                  <a:srgbClr val="7D5FAA"/>
                </a:solidFill>
                <a:latin typeface="MiSans" pitchFamily="34" charset="0"/>
                <a:ea typeface="MiSans" pitchFamily="34" charset="-122"/>
                <a:cs typeface="MiSans" pitchFamily="34" charset="-120"/>
              </a:rPr>
              <a:t>Pig</a:t>
            </a:r>
            <a:endParaRPr lang="en-US" sz="1600" dirty="0"/>
          </a:p>
        </p:txBody>
      </p:sp>
      <p:sp>
        <p:nvSpPr>
          <p:cNvPr id="12" name="Text 4"/>
          <p:cNvSpPr/>
          <p:nvPr/>
        </p:nvSpPr>
        <p:spPr>
          <a:xfrm>
            <a:off x="6161405" y="1061085"/>
            <a:ext cx="5218430" cy="1861185"/>
          </a:xfrm>
          <a:prstGeom prst="rect">
            <a:avLst/>
          </a:prstGeom>
          <a:noFill/>
          <a:ln/>
        </p:spPr>
        <p:txBody>
          <a:bodyPr wrap="square" lIns="0" tIns="0" rIns="0" bIns="0" rtlCol="0" anchor="t"/>
          <a:lstStyle/>
          <a:p>
            <a:pPr algn="r" indent="0" marL="0">
              <a:lnSpc>
                <a:spcPct val="150000"/>
              </a:lnSpc>
              <a:buNone/>
            </a:pPr>
            <a:r>
              <a:rPr lang="en-US" sz="1400" dirty="0">
                <a:solidFill>
                  <a:srgbClr val="262626"/>
                </a:solidFill>
                <a:latin typeface="MiSans" pitchFamily="34" charset="0"/>
                <a:ea typeface="MiSans" pitchFamily="34" charset="-122"/>
                <a:cs typeface="MiSans" pitchFamily="34" charset="-120"/>
              </a:rPr>
              <a:t>El caballo es un animal fuerte y elegante. En inglés, se dice 'horse'. Son usados para montar y trabajar en la granja. Son inteligentes y leales.</a:t>
            </a:r>
            <a:endParaRPr lang="en-US" sz="1600" dirty="0"/>
          </a:p>
        </p:txBody>
      </p:sp>
      <p:sp>
        <p:nvSpPr>
          <p:cNvPr id="13" name="Text 5"/>
          <p:cNvSpPr/>
          <p:nvPr/>
        </p:nvSpPr>
        <p:spPr>
          <a:xfrm>
            <a:off x="6386195" y="603250"/>
            <a:ext cx="4993005" cy="401320"/>
          </a:xfrm>
          <a:prstGeom prst="rect">
            <a:avLst/>
          </a:prstGeom>
          <a:noFill/>
          <a:ln/>
        </p:spPr>
        <p:txBody>
          <a:bodyPr wrap="square" lIns="0" tIns="0" rIns="0" bIns="0" rtlCol="0" anchor="t"/>
          <a:lstStyle/>
          <a:p>
            <a:pPr algn="r" indent="0" marL="0">
              <a:lnSpc>
                <a:spcPct val="100000"/>
              </a:lnSpc>
              <a:buNone/>
            </a:pPr>
            <a:r>
              <a:rPr lang="en-US" sz="2200" dirty="0">
                <a:solidFill>
                  <a:srgbClr val="7D5FAA"/>
                </a:solidFill>
                <a:latin typeface="MiSans" pitchFamily="34" charset="0"/>
                <a:ea typeface="MiSans" pitchFamily="34" charset="-122"/>
                <a:cs typeface="MiSans" pitchFamily="34" charset="-120"/>
              </a:rPr>
              <a:t>Horse</a:t>
            </a:r>
            <a:endParaRPr lang="en-US" sz="1600" dirty="0"/>
          </a:p>
        </p:txBody>
      </p:sp>
      <p:sp>
        <p:nvSpPr>
          <p:cNvPr id="14" name="Text 6"/>
          <p:cNvSpPr/>
          <p:nvPr/>
        </p:nvSpPr>
        <p:spPr>
          <a:xfrm>
            <a:off x="6386195" y="4955540"/>
            <a:ext cx="4993640" cy="1629410"/>
          </a:xfrm>
          <a:prstGeom prst="rect">
            <a:avLst/>
          </a:prstGeom>
          <a:noFill/>
          <a:ln/>
        </p:spPr>
        <p:txBody>
          <a:bodyPr wrap="square" lIns="0" tIns="0" rIns="0" bIns="0" rtlCol="0" anchor="t"/>
          <a:lstStyle/>
          <a:p>
            <a:pPr algn="r" indent="0" marL="0">
              <a:lnSpc>
                <a:spcPct val="150000"/>
              </a:lnSpc>
              <a:buNone/>
            </a:pPr>
            <a:r>
              <a:rPr lang="en-US" sz="1400" dirty="0">
                <a:solidFill>
                  <a:srgbClr val="262626"/>
                </a:solidFill>
                <a:latin typeface="MiSans" pitchFamily="34" charset="0"/>
                <a:ea typeface="MiSans" pitchFamily="34" charset="-122"/>
                <a:cs typeface="MiSans" pitchFamily="34" charset="-120"/>
              </a:rPr>
              <a:t>La oveja tiene lana que se usa para hacer ropa. En inglés, se dice 'sheep'. Son animales mansos que pastan en grupos. 'Sheep provide wool' significa 'Las ovejas dan lana'.</a:t>
            </a:r>
            <a:endParaRPr lang="en-US" sz="1600" dirty="0"/>
          </a:p>
        </p:txBody>
      </p:sp>
      <p:sp>
        <p:nvSpPr>
          <p:cNvPr id="15" name="Text 7"/>
          <p:cNvSpPr/>
          <p:nvPr/>
        </p:nvSpPr>
        <p:spPr>
          <a:xfrm>
            <a:off x="6095365" y="4552950"/>
            <a:ext cx="5284470" cy="402590"/>
          </a:xfrm>
          <a:prstGeom prst="rect">
            <a:avLst/>
          </a:prstGeom>
          <a:noFill/>
          <a:ln/>
        </p:spPr>
        <p:txBody>
          <a:bodyPr wrap="square" lIns="0" tIns="0" rIns="0" bIns="0" rtlCol="0" anchor="t"/>
          <a:lstStyle/>
          <a:p>
            <a:pPr algn="r" indent="0" marL="0">
              <a:lnSpc>
                <a:spcPct val="100000"/>
              </a:lnSpc>
              <a:buNone/>
            </a:pPr>
            <a:r>
              <a:rPr lang="en-US" sz="2200" dirty="0">
                <a:solidFill>
                  <a:srgbClr val="E54C5E"/>
                </a:solidFill>
                <a:latin typeface="MiSans" pitchFamily="34" charset="0"/>
                <a:ea typeface="MiSans" pitchFamily="34" charset="-122"/>
                <a:cs typeface="MiSans" pitchFamily="34" charset="-120"/>
              </a:rPr>
              <a:t>Sheep</a:t>
            </a:r>
            <a:endParaRPr lang="en-US" sz="1600" dirty="0"/>
          </a:p>
        </p:txBody>
      </p:sp>
      <p:sp>
        <p:nvSpPr>
          <p:cNvPr id="16" name="Text 8"/>
          <p:cNvSpPr/>
          <p:nvPr/>
        </p:nvSpPr>
        <p:spPr>
          <a:xfrm>
            <a:off x="3966210" y="3335020"/>
            <a:ext cx="7320280" cy="1054735"/>
          </a:xfrm>
          <a:prstGeom prst="rect">
            <a:avLst/>
          </a:prstGeom>
          <a:noFill/>
          <a:ln/>
        </p:spPr>
        <p:txBody>
          <a:bodyPr wrap="square" lIns="0" tIns="0" rIns="0" bIns="0" rtlCol="0" anchor="t"/>
          <a:lstStyle/>
          <a:p>
            <a:pPr algn="r" indent="0" marL="0">
              <a:lnSpc>
                <a:spcPct val="100000"/>
              </a:lnSpc>
              <a:buNone/>
            </a:pPr>
            <a:r>
              <a:rPr lang="en-US" sz="3600" dirty="0">
                <a:solidFill>
                  <a:srgbClr val="0D0D0D"/>
                </a:solidFill>
                <a:latin typeface="MiSans" pitchFamily="34" charset="0"/>
                <a:ea typeface="MiSans" pitchFamily="34" charset="-122"/>
                <a:cs typeface="MiSans" pitchFamily="34" charset="-120"/>
              </a:rPr>
              <a:t>Animales Trabajadores y Productivos</a:t>
            </a:r>
            <a:endParaRPr lang="en-US" sz="1600" dirty="0"/>
          </a:p>
        </p:txBody>
      </p:sp>
      <p:pic>
        <p:nvPicPr>
          <p:cNvPr id="17" name="Image 6" descr="https://kimi-img.moonshot.cn/pub/slides/slides_tmpl/image/25-08-27-20:00:55-d2nf6tp8bjvh7rlj04gg.png">    </p:cNvPr>
          <p:cNvPicPr>
            <a:picLocks noChangeAspect="1"/>
          </p:cNvPicPr>
          <p:nvPr/>
        </p:nvPicPr>
        <p:blipFill>
          <a:blip r:embed="rId7"/>
          <a:stretch>
            <a:fillRect/>
          </a:stretch>
        </p:blipFill>
        <p:spPr>
          <a:xfrm rot="2640000">
            <a:off x="655320" y="3188970"/>
            <a:ext cx="907415" cy="862330"/>
          </a:xfrm>
          <a:prstGeom prst="rect">
            <a:avLst/>
          </a:prstGeom>
        </p:spPr>
      </p:pic>
      <p:pic>
        <p:nvPicPr>
          <p:cNvPr id="18" name="Image 7" descr="https://kimi-img.moonshot.cn/pub/slides/slides_tmpl/image/25-08-27-20:01:42-d2nf79h8bjvh7rlj05j0.png">    </p:cNvPr>
          <p:cNvPicPr>
            <a:picLocks noChangeAspect="1"/>
          </p:cNvPicPr>
          <p:nvPr/>
        </p:nvPicPr>
        <p:blipFill>
          <a:blip r:embed="rId8"/>
          <a:stretch>
            <a:fillRect/>
          </a:stretch>
        </p:blipFill>
        <p:spPr>
          <a:xfrm>
            <a:off x="4924425" y="577215"/>
            <a:ext cx="1149985" cy="2192020"/>
          </a:xfrm>
          <a:prstGeom prst="rect">
            <a:avLst/>
          </a:prstGeom>
        </p:spPr>
      </p:pic>
      <p:pic>
        <p:nvPicPr>
          <p:cNvPr id="19" name="Image 8" descr="https://kimi-img.moonshot.cn/pub/slides/slides_tmpl/image/25-08-27-20:01:43-d2nf79p8bjvh7rlj05jg.png">    </p:cNvPr>
          <p:cNvPicPr>
            <a:picLocks noChangeAspect="1"/>
          </p:cNvPicPr>
          <p:nvPr/>
        </p:nvPicPr>
        <p:blipFill>
          <a:blip r:embed="rId9"/>
          <a:stretch>
            <a:fillRect/>
          </a:stretch>
        </p:blipFill>
        <p:spPr>
          <a:xfrm rot="2760000">
            <a:off x="5306695" y="4385310"/>
            <a:ext cx="963295" cy="915670"/>
          </a:xfrm>
          <a:prstGeom prst="rect">
            <a:avLst/>
          </a:prstGeom>
        </p:spPr>
      </p:pic>
      <p:pic>
        <p:nvPicPr>
          <p:cNvPr id="20" name="Image 9" descr="https://kimi-img.moonshot.cn/pub/slides/slides_tmpl/image/25-08-27-20:00:53-d2nf6t98bjvh7rlj04dg.png">    </p:cNvPr>
          <p:cNvPicPr>
            <a:picLocks noChangeAspect="1"/>
          </p:cNvPicPr>
          <p:nvPr/>
        </p:nvPicPr>
        <p:blipFill>
          <a:blip r:embed="rId10"/>
          <a:stretch>
            <a:fillRect/>
          </a:stretch>
        </p:blipFill>
        <p:spPr>
          <a:xfrm>
            <a:off x="4385945" y="2765425"/>
            <a:ext cx="738505" cy="401955"/>
          </a:xfrm>
          <a:prstGeom prst="rect">
            <a:avLst/>
          </a:prstGeom>
        </p:spPr>
      </p:pic>
      <p:pic>
        <p:nvPicPr>
          <p:cNvPr id="21" name="Image 10" descr="https://kimi-img.moonshot.cn/pub/slides/slides_tmpl/image/25-08-27-20:01:43-d2nf79p8bjvh7rlj05l0.png">    </p:cNvPr>
          <p:cNvPicPr>
            <a:picLocks noChangeAspect="1"/>
          </p:cNvPicPr>
          <p:nvPr/>
        </p:nvPicPr>
        <p:blipFill>
          <a:blip r:embed="rId11"/>
          <a:stretch>
            <a:fillRect/>
          </a:stretch>
        </p:blipFill>
        <p:spPr>
          <a:xfrm>
            <a:off x="128905" y="368935"/>
            <a:ext cx="11522075" cy="59753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4445"/>
            <a:ext cx="12212320" cy="6859905"/>
          </a:xfrm>
          <a:prstGeom prst="rect">
            <a:avLst/>
          </a:prstGeom>
          <a:solidFill>
            <a:srgbClr val="FADBDF">
              <a:alpha val="25098"/>
            </a:srgbClr>
          </a:solidFill>
          <a:ln/>
        </p:spPr>
      </p:sp>
      <p:sp>
        <p:nvSpPr>
          <p:cNvPr id="3" name="Text 1"/>
          <p:cNvSpPr/>
          <p:nvPr/>
        </p:nvSpPr>
        <p:spPr>
          <a:xfrm>
            <a:off x="0" y="-444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0:44-d2nf6r18bjvh7rlj0430.png">    </p:cNvPr>
          <p:cNvPicPr>
            <a:picLocks noChangeAspect="1"/>
          </p:cNvPicPr>
          <p:nvPr/>
        </p:nvPicPr>
        <p:blipFill>
          <a:blip r:embed="rId1">
            <a:alphaModFix amt="40000"/>
          </a:blip>
          <a:stretch>
            <a:fillRect/>
          </a:stretch>
        </p:blipFill>
        <p:spPr>
          <a:xfrm rot="10800000">
            <a:off x="4767580" y="3514725"/>
            <a:ext cx="7459345" cy="5433060"/>
          </a:xfrm>
          <a:prstGeom prst="rect">
            <a:avLst/>
          </a:prstGeom>
        </p:spPr>
      </p:pic>
      <p:pic>
        <p:nvPicPr>
          <p:cNvPr id="5" name="Image 1" descr="https://kimi-img.moonshot.cn/pub/slides/slides_tmpl/image/25-08-27-20:00:44-d2nf6r18bjvh7rlj0430.png">    </p:cNvPr>
          <p:cNvPicPr>
            <a:picLocks noChangeAspect="1"/>
          </p:cNvPicPr>
          <p:nvPr/>
        </p:nvPicPr>
        <p:blipFill>
          <a:blip r:embed="rId2">
            <a:alphaModFix amt="40000"/>
          </a:blip>
          <a:stretch>
            <a:fillRect/>
          </a:stretch>
        </p:blipFill>
        <p:spPr>
          <a:xfrm>
            <a:off x="-20320" y="-2092325"/>
            <a:ext cx="7459345" cy="5433060"/>
          </a:xfrm>
          <a:prstGeom prst="rect">
            <a:avLst/>
          </a:prstGeom>
        </p:spPr>
      </p:pic>
      <p:pic>
        <p:nvPicPr>
          <p:cNvPr id="6" name="Image 2" descr="https://kimi-img.moonshot.cn/pub/slides/slides_tmpl/image/25-08-27-20:00:57-d2nf6u98bjvh7rlj04m0.png">    </p:cNvPr>
          <p:cNvPicPr>
            <a:picLocks noChangeAspect="1"/>
          </p:cNvPicPr>
          <p:nvPr/>
        </p:nvPicPr>
        <p:blipFill>
          <a:blip r:embed="rId3"/>
          <a:stretch>
            <a:fillRect/>
          </a:stretch>
        </p:blipFill>
        <p:spPr>
          <a:xfrm rot="21060000">
            <a:off x="2983865" y="-556260"/>
            <a:ext cx="9960610" cy="5617845"/>
          </a:xfrm>
          <a:prstGeom prst="rect">
            <a:avLst/>
          </a:prstGeom>
        </p:spPr>
      </p:pic>
      <p:sp>
        <p:nvSpPr>
          <p:cNvPr id="7" name="Text 2"/>
          <p:cNvSpPr/>
          <p:nvPr/>
        </p:nvSpPr>
        <p:spPr>
          <a:xfrm>
            <a:off x="1469390" y="1459865"/>
            <a:ext cx="3305810" cy="1969135"/>
          </a:xfrm>
          <a:prstGeom prst="rect">
            <a:avLst/>
          </a:prstGeom>
          <a:noFill/>
          <a:ln/>
        </p:spPr>
        <p:txBody>
          <a:bodyPr wrap="square" lIns="0" tIns="0" rIns="0" bIns="0" rtlCol="0" anchor="t"/>
          <a:lstStyle/>
          <a:p>
            <a:pPr algn="l" indent="0" marL="0">
              <a:lnSpc>
                <a:spcPct val="100000"/>
              </a:lnSpc>
              <a:buNone/>
            </a:pPr>
            <a:r>
              <a:rPr lang="en-US" sz="3600" dirty="0">
                <a:solidFill>
                  <a:srgbClr val="0D0D0D"/>
                </a:solidFill>
                <a:latin typeface="MiSans" pitchFamily="34" charset="0"/>
                <a:ea typeface="MiSans" pitchFamily="34" charset="-122"/>
                <a:cs typeface="MiSans" pitchFamily="34" charset="-120"/>
              </a:rPr>
              <a:t>Aves y Criaturas Pequeñas</a:t>
            </a:r>
            <a:endParaRPr lang="en-US" sz="1600" dirty="0"/>
          </a:p>
        </p:txBody>
      </p:sp>
      <p:sp>
        <p:nvSpPr>
          <p:cNvPr id="8" name="Text 3"/>
          <p:cNvSpPr/>
          <p:nvPr/>
        </p:nvSpPr>
        <p:spPr>
          <a:xfrm>
            <a:off x="5247005" y="2626995"/>
            <a:ext cx="5776595" cy="139001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pollo, pato, ganso y pavo son aves de corral. En inglés, se dice 'chicken', 'duck', 'goose', y 'turkey'. Dan huevos y plumas. Viven en gallineros y estanques en la granja.</a:t>
            </a:r>
            <a:endParaRPr lang="en-US" sz="1600" dirty="0"/>
          </a:p>
        </p:txBody>
      </p:sp>
      <p:sp>
        <p:nvSpPr>
          <p:cNvPr id="9" name="Text 4"/>
          <p:cNvSpPr/>
          <p:nvPr/>
        </p:nvSpPr>
        <p:spPr>
          <a:xfrm>
            <a:off x="6108065" y="2192655"/>
            <a:ext cx="4915535" cy="522605"/>
          </a:xfrm>
          <a:prstGeom prst="rect">
            <a:avLst/>
          </a:prstGeom>
          <a:noFill/>
          <a:ln/>
        </p:spPr>
        <p:txBody>
          <a:bodyPr wrap="square" lIns="0" tIns="0" rIns="0" bIns="0" rtlCol="0" anchor="t"/>
          <a:lstStyle/>
          <a:p>
            <a:pPr algn="r" indent="0" marL="0">
              <a:lnSpc>
                <a:spcPct val="100000"/>
              </a:lnSpc>
              <a:buNone/>
            </a:pPr>
            <a:r>
              <a:rPr lang="en-US" sz="2400" dirty="0">
                <a:solidFill>
                  <a:srgbClr val="F0939E"/>
                </a:solidFill>
                <a:latin typeface="MiSans" pitchFamily="34" charset="0"/>
                <a:ea typeface="MiSans" pitchFamily="34" charset="-122"/>
                <a:cs typeface="MiSans" pitchFamily="34" charset="-120"/>
              </a:rPr>
              <a:t>Chicken, Duck, Goose, and Turkey</a:t>
            </a:r>
            <a:endParaRPr lang="en-US" sz="1600" dirty="0"/>
          </a:p>
        </p:txBody>
      </p:sp>
      <p:pic>
        <p:nvPicPr>
          <p:cNvPr id="10" name="Image 3" descr="https://kimi-img.moonshot.cn/pub/slides/slides_tmpl/image/25-08-27-20:00:57-d2nf6u98bjvh7rlj04n0.png">    </p:cNvPr>
          <p:cNvPicPr>
            <a:picLocks noChangeAspect="1"/>
          </p:cNvPicPr>
          <p:nvPr/>
        </p:nvPicPr>
        <p:blipFill>
          <a:blip r:embed="rId4"/>
          <a:stretch>
            <a:fillRect/>
          </a:stretch>
        </p:blipFill>
        <p:spPr>
          <a:xfrm>
            <a:off x="5247005" y="4017010"/>
            <a:ext cx="3358515" cy="2294255"/>
          </a:xfrm>
          <a:prstGeom prst="rect">
            <a:avLst/>
          </a:prstGeom>
        </p:spPr>
      </p:pic>
      <p:pic>
        <p:nvPicPr>
          <p:cNvPr id="11" name="Image 4" descr="https://kimi-img.moonshot.cn/pub/slides/slides_tmpl/image/25-08-27-20:00:59-d2nf6up8bjvh7rlj04p0.png">    </p:cNvPr>
          <p:cNvPicPr>
            <a:picLocks noChangeAspect="1"/>
          </p:cNvPicPr>
          <p:nvPr/>
        </p:nvPicPr>
        <p:blipFill>
          <a:blip r:embed="rId5"/>
          <a:stretch>
            <a:fillRect/>
          </a:stretch>
        </p:blipFill>
        <p:spPr>
          <a:xfrm>
            <a:off x="2101215" y="2985135"/>
            <a:ext cx="3306445" cy="3326130"/>
          </a:xfrm>
          <a:prstGeom prst="rect">
            <a:avLst/>
          </a:prstGeom>
        </p:spPr>
      </p:pic>
      <p:pic>
        <p:nvPicPr>
          <p:cNvPr id="12" name="Image 5" descr="https://kimi-img.moonshot.cn/pub/slides/slides_tmpl/image/25-08-27-20:00:57-d2nf6u98bjvh7rlj04ng.png">    </p:cNvPr>
          <p:cNvPicPr>
            <a:picLocks noChangeAspect="1"/>
          </p:cNvPicPr>
          <p:nvPr/>
        </p:nvPicPr>
        <p:blipFill>
          <a:blip r:embed="rId6"/>
          <a:stretch>
            <a:fillRect/>
          </a:stretch>
        </p:blipFill>
        <p:spPr>
          <a:xfrm>
            <a:off x="645160" y="774065"/>
            <a:ext cx="1308100" cy="1764030"/>
          </a:xfrm>
          <a:prstGeom prst="rect">
            <a:avLst/>
          </a:prstGeom>
        </p:spPr>
      </p:pic>
      <p:pic>
        <p:nvPicPr>
          <p:cNvPr id="13" name="Image 6" descr="https://kimi-img.moonshot.cn/pub/slides/slides_tmpl/image/25-08-27-20:00:57-d2nf6u98bjvh7rlj04o0.png">    </p:cNvPr>
          <p:cNvPicPr>
            <a:picLocks noChangeAspect="1"/>
          </p:cNvPicPr>
          <p:nvPr/>
        </p:nvPicPr>
        <p:blipFill>
          <a:blip r:embed="rId7"/>
          <a:stretch>
            <a:fillRect/>
          </a:stretch>
        </p:blipFill>
        <p:spPr>
          <a:xfrm>
            <a:off x="1297305" y="2985135"/>
            <a:ext cx="991870" cy="1390650"/>
          </a:xfrm>
          <a:prstGeom prst="rect">
            <a:avLst/>
          </a:prstGeom>
        </p:spPr>
      </p:pic>
      <p:pic>
        <p:nvPicPr>
          <p:cNvPr id="14" name="Image 7" descr="https://kimi-img.moonshot.cn/pub/slides/slides_tmpl/image/25-08-27-20:00:58-d2nf6uh8bjvh7rlj04og.png">    </p:cNvPr>
          <p:cNvPicPr>
            <a:picLocks noChangeAspect="1"/>
          </p:cNvPicPr>
          <p:nvPr/>
        </p:nvPicPr>
        <p:blipFill>
          <a:blip r:embed="rId8"/>
          <a:stretch>
            <a:fillRect/>
          </a:stretch>
        </p:blipFill>
        <p:spPr>
          <a:xfrm>
            <a:off x="9596120" y="4017010"/>
            <a:ext cx="887730" cy="1118870"/>
          </a:xfrm>
          <a:prstGeom prst="rect">
            <a:avLst/>
          </a:prstGeom>
        </p:spPr>
      </p:pic>
      <p:pic>
        <p:nvPicPr>
          <p:cNvPr id="15" name="Image 8" descr="https://kimi-img.moonshot.cn/pub/slides/slides_tmpl/image/25-08-27-20:01:31-d2nf76p8bjvh7rlj056g.png">    </p:cNvPr>
          <p:cNvPicPr>
            <a:picLocks noChangeAspect="1"/>
          </p:cNvPicPr>
          <p:nvPr/>
        </p:nvPicPr>
        <p:blipFill>
          <a:blip r:embed="rId9">
            <a:alphaModFix amt="60000"/>
          </a:blip>
          <a:stretch>
            <a:fillRect/>
          </a:stretch>
        </p:blipFill>
        <p:spPr>
          <a:xfrm>
            <a:off x="588645" y="4514215"/>
            <a:ext cx="941070" cy="9410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52-d2nf6t18bjvh7rlj04b0.png">    </p:cNvPr>
          <p:cNvPicPr>
            <a:picLocks noChangeAspect="1"/>
          </p:cNvPicPr>
          <p:nvPr/>
        </p:nvPicPr>
        <p:blipFill>
          <a:blip r:embed="rId1"/>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indent="0" marL="0">
              <a:lnSpc>
                <a:spcPct val="100000"/>
              </a:lnSpc>
              <a:buNone/>
            </a:pPr>
            <a:r>
              <a:rPr lang="en-US" sz="8500" dirty="0">
                <a:solidFill>
                  <a:srgbClr val="EE822F"/>
                </a:solidFill>
                <a:latin typeface="MiSans" pitchFamily="34" charset="0"/>
                <a:ea typeface="MiSans" pitchFamily="34" charset="-122"/>
                <a:cs typeface="MiSans" pitchFamily="34" charset="-120"/>
              </a:rPr>
              <a:t>05</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gn="l" indent="0" marL="0">
              <a:lnSpc>
                <a:spcPct val="100000"/>
              </a:lnSpc>
              <a:buNone/>
            </a:pPr>
            <a:r>
              <a:rPr lang="en-US" sz="4000" dirty="0">
                <a:solidFill>
                  <a:srgbClr val="0D0D0D"/>
                </a:solidFill>
                <a:latin typeface="MiSans" pitchFamily="34" charset="0"/>
                <a:ea typeface="MiSans" pitchFamily="34" charset="-122"/>
                <a:cs typeface="MiSans" pitchFamily="34" charset="-120"/>
              </a:rPr>
              <a:t>Sonidos y Movimientos</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gn="l" indent="0" marL="0">
              <a:lnSpc>
                <a:spcPct val="100000"/>
              </a:lnSpc>
              <a:buNone/>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14"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r>
          <p:cNvPicPr>
            <a:picLocks noChangeAspect="1"/>
          </p:cNvPicPr>
          <p:nvPr/>
        </p:nvPicPr>
        <p:blipFill>
          <a:blip r:embed="rId4"/>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r>
          <p:cNvPicPr>
            <a:picLocks noChangeAspect="1"/>
          </p:cNvPicPr>
          <p:nvPr/>
        </p:nvPicPr>
        <p:blipFill>
          <a:blip r:embed="rId5"/>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r>
          <p:cNvPicPr>
            <a:picLocks noChangeAspect="1"/>
          </p:cNvPicPr>
          <p:nvPr/>
        </p:nvPicPr>
        <p:blipFill>
          <a:blip r:embed="rId6"/>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24" name="Image 6" descr="https://kimi-img.moonshot.cn/pub/slides/slides_tmpl/image/25-08-27-20:00:52-d2nf6t18bjvh7rlj04c0.png">    </p:cNvPr>
          <p:cNvPicPr>
            <a:picLocks noChangeAspect="1"/>
          </p:cNvPicPr>
          <p:nvPr/>
        </p:nvPicPr>
        <p:blipFill>
          <a:blip r:embed="rId7"/>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r>
          <p:cNvPicPr>
            <a:picLocks noChangeAspect="1"/>
          </p:cNvPicPr>
          <p:nvPr/>
        </p:nvPicPr>
        <p:blipFill>
          <a:blip r:embed="rId8"/>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rotWithShape="1" flip="none">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t="50000" r="50000" b="50000" l="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indent="0" marL="0">
              <a:lnSpc>
                <a:spcPct val="100000"/>
              </a:lnSpc>
              <a:buNone/>
            </a:pP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0" y="1270"/>
            <a:ext cx="12212320" cy="6859905"/>
          </a:xfrm>
          <a:prstGeom prst="rect">
            <a:avLst/>
          </a:prstGeom>
          <a:solidFill>
            <a:srgbClr val="FADBDF">
              <a:alpha val="25098"/>
            </a:srgbClr>
          </a:solidFill>
          <a:ln/>
        </p:spPr>
      </p:sp>
      <p:sp>
        <p:nvSpPr>
          <p:cNvPr id="3" name="Text 1"/>
          <p:cNvSpPr/>
          <p:nvPr/>
        </p:nvSpPr>
        <p:spPr>
          <a:xfrm>
            <a:off x="-13970" y="1270"/>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1:42-d2nf79h8bjvh7rlj05h0.png">    </p:cNvPr>
          <p:cNvPicPr>
            <a:picLocks noChangeAspect="1"/>
          </p:cNvPicPr>
          <p:nvPr/>
        </p:nvPicPr>
        <p:blipFill>
          <a:blip r:embed="rId1">
            <a:alphaModFix amt="80000"/>
          </a:blip>
          <a:stretch>
            <a:fillRect/>
          </a:stretch>
        </p:blipFill>
        <p:spPr>
          <a:xfrm>
            <a:off x="0" y="0"/>
            <a:ext cx="12192000" cy="6858000"/>
          </a:xfrm>
          <a:prstGeom prst="rect">
            <a:avLst/>
          </a:prstGeom>
        </p:spPr>
      </p:pic>
      <p:sp>
        <p:nvSpPr>
          <p:cNvPr id="5" name="Text 2"/>
          <p:cNvSpPr/>
          <p:nvPr/>
        </p:nvSpPr>
        <p:spPr>
          <a:xfrm>
            <a:off x="1184910" y="1031875"/>
            <a:ext cx="8002905" cy="124079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perro ladra. En inglés, se dice 'dog barks'. Los perros ladran para advertir o saludar. 'The dog barks loudly' significa 'El perro ladra fuerte'.</a:t>
            </a:r>
            <a:endParaRPr lang="en-US" sz="1600" dirty="0"/>
          </a:p>
        </p:txBody>
      </p:sp>
      <p:sp>
        <p:nvSpPr>
          <p:cNvPr id="6" name="Text 3"/>
          <p:cNvSpPr/>
          <p:nvPr/>
        </p:nvSpPr>
        <p:spPr>
          <a:xfrm>
            <a:off x="1179830" y="556895"/>
            <a:ext cx="10322560" cy="757555"/>
          </a:xfrm>
          <a:prstGeom prst="rect">
            <a:avLst/>
          </a:prstGeom>
          <a:noFill/>
          <a:ln/>
        </p:spPr>
        <p:txBody>
          <a:bodyPr wrap="square" lIns="0" tIns="0" rIns="0" bIns="0" rtlCol="0" anchor="t"/>
          <a:lstStyle/>
          <a:p>
            <a:pPr algn="l" indent="0" marL="0">
              <a:lnSpc>
                <a:spcPct val="100000"/>
              </a:lnSpc>
              <a:buNone/>
            </a:pPr>
            <a:r>
              <a:rPr lang="en-US" sz="2400" dirty="0">
                <a:solidFill>
                  <a:srgbClr val="0070C0"/>
                </a:solidFill>
                <a:latin typeface="MiSans" pitchFamily="34" charset="0"/>
                <a:ea typeface="MiSans" pitchFamily="34" charset="-122"/>
                <a:cs typeface="MiSans" pitchFamily="34" charset="-120"/>
              </a:rPr>
              <a:t>Dog Barks</a:t>
            </a:r>
            <a:endParaRPr lang="en-US" sz="1600" dirty="0"/>
          </a:p>
        </p:txBody>
      </p:sp>
      <p:sp>
        <p:nvSpPr>
          <p:cNvPr id="7" name="Text 4"/>
          <p:cNvSpPr/>
          <p:nvPr/>
        </p:nvSpPr>
        <p:spPr>
          <a:xfrm>
            <a:off x="553720" y="3967480"/>
            <a:ext cx="3070860" cy="269494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gato maúlla. En inglés, se dice 'cat meows'. Los gatos maúllan para pedir comida o atención. 'The cat meows softly' significa 'El gato maúlla suavemente'.</a:t>
            </a:r>
            <a:endParaRPr lang="en-US" sz="1600" dirty="0"/>
          </a:p>
        </p:txBody>
      </p:sp>
      <p:sp>
        <p:nvSpPr>
          <p:cNvPr id="8" name="Text 5"/>
          <p:cNvSpPr/>
          <p:nvPr/>
        </p:nvSpPr>
        <p:spPr>
          <a:xfrm>
            <a:off x="548005" y="3119120"/>
            <a:ext cx="3076575" cy="977265"/>
          </a:xfrm>
          <a:prstGeom prst="rect">
            <a:avLst/>
          </a:prstGeom>
          <a:noFill/>
          <a:ln/>
        </p:spPr>
        <p:txBody>
          <a:bodyPr wrap="square" lIns="0" tIns="0" rIns="0" bIns="0" rtlCol="0" anchor="t"/>
          <a:lstStyle/>
          <a:p>
            <a:pPr algn="l" indent="0" marL="0">
              <a:lnSpc>
                <a:spcPct val="100000"/>
              </a:lnSpc>
              <a:buNone/>
            </a:pPr>
            <a:r>
              <a:rPr lang="en-US" sz="2400" dirty="0">
                <a:solidFill>
                  <a:srgbClr val="EE822F"/>
                </a:solidFill>
                <a:latin typeface="MiSans" pitchFamily="34" charset="0"/>
                <a:ea typeface="MiSans" pitchFamily="34" charset="-122"/>
                <a:cs typeface="MiSans" pitchFamily="34" charset="-120"/>
              </a:rPr>
              <a:t>Cat Meows</a:t>
            </a:r>
            <a:endParaRPr lang="en-US" sz="1600" dirty="0"/>
          </a:p>
        </p:txBody>
      </p:sp>
      <p:sp>
        <p:nvSpPr>
          <p:cNvPr id="9" name="Text 6"/>
          <p:cNvSpPr/>
          <p:nvPr/>
        </p:nvSpPr>
        <p:spPr>
          <a:xfrm>
            <a:off x="8573770" y="3967480"/>
            <a:ext cx="3070860" cy="269494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La vaca mugido. En inglés, se dice 'cow moos'. Las vacas mugen para comunicarse. 'The cow moos gently' significa 'La vaca mugido suavemente'.</a:t>
            </a:r>
            <a:endParaRPr lang="en-US" sz="1600" dirty="0"/>
          </a:p>
        </p:txBody>
      </p:sp>
      <p:sp>
        <p:nvSpPr>
          <p:cNvPr id="10" name="Text 7"/>
          <p:cNvSpPr/>
          <p:nvPr/>
        </p:nvSpPr>
        <p:spPr>
          <a:xfrm>
            <a:off x="8568055" y="3119120"/>
            <a:ext cx="3076575" cy="977265"/>
          </a:xfrm>
          <a:prstGeom prst="rect">
            <a:avLst/>
          </a:prstGeom>
          <a:noFill/>
          <a:ln/>
        </p:spPr>
        <p:txBody>
          <a:bodyPr wrap="square" lIns="0" tIns="0" rIns="0" bIns="0" rtlCol="0" anchor="t"/>
          <a:lstStyle/>
          <a:p>
            <a:pPr algn="l" indent="0" marL="0">
              <a:lnSpc>
                <a:spcPct val="100000"/>
              </a:lnSpc>
              <a:buNone/>
            </a:pPr>
            <a:r>
              <a:rPr lang="en-US" sz="2400" dirty="0">
                <a:solidFill>
                  <a:srgbClr val="E54C5E"/>
                </a:solidFill>
                <a:latin typeface="MiSans" pitchFamily="34" charset="0"/>
                <a:ea typeface="MiSans" pitchFamily="34" charset="-122"/>
                <a:cs typeface="MiSans" pitchFamily="34" charset="-120"/>
              </a:rPr>
              <a:t>Cow Moos</a:t>
            </a:r>
            <a:endParaRPr lang="en-US" sz="1600" dirty="0"/>
          </a:p>
        </p:txBody>
      </p:sp>
      <p:sp>
        <p:nvSpPr>
          <p:cNvPr id="11" name="Text 8"/>
          <p:cNvSpPr/>
          <p:nvPr/>
        </p:nvSpPr>
        <p:spPr>
          <a:xfrm>
            <a:off x="5027613" y="2806700"/>
            <a:ext cx="2689225" cy="2138045"/>
          </a:xfrm>
          <a:prstGeom prst="rect">
            <a:avLst/>
          </a:prstGeom>
          <a:noFill/>
          <a:ln/>
        </p:spPr>
        <p:txBody>
          <a:bodyPr wrap="square" lIns="0" tIns="0" rIns="0" bIns="0" rtlCol="0" anchor="t"/>
          <a:lstStyle/>
          <a:p>
            <a:pPr algn="l" indent="0" marL="0">
              <a:lnSpc>
                <a:spcPct val="100000"/>
              </a:lnSpc>
              <a:buNone/>
            </a:pPr>
            <a:r>
              <a:rPr lang="en-US" sz="3600" dirty="0">
                <a:solidFill>
                  <a:srgbClr val="0D0D0D"/>
                </a:solidFill>
                <a:latin typeface="MiSans" pitchFamily="34" charset="0"/>
                <a:ea typeface="MiSans" pitchFamily="34" charset="-122"/>
                <a:cs typeface="MiSans" pitchFamily="34" charset="-120"/>
              </a:rPr>
              <a:t>Onomatopeyas Animales en Inglés</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1:26-d2nf75h8bjvh7rlj054g.png">    </p:cNvPr>
          <p:cNvPicPr>
            <a:picLocks noChangeAspect="1"/>
          </p:cNvPicPr>
          <p:nvPr/>
        </p:nvPicPr>
        <p:blipFill>
          <a:blip r:embed="rId1"/>
          <a:stretch>
            <a:fillRect/>
          </a:stretch>
        </p:blipFill>
        <p:spPr>
          <a:xfrm>
            <a:off x="-233680" y="-44450"/>
            <a:ext cx="12552045" cy="7060565"/>
          </a:xfrm>
          <a:prstGeom prst="rect">
            <a:avLst/>
          </a:prstGeom>
        </p:spPr>
      </p:pic>
      <p:sp>
        <p:nvSpPr>
          <p:cNvPr id="5" name="Text 2"/>
          <p:cNvSpPr/>
          <p:nvPr/>
        </p:nvSpPr>
        <p:spPr>
          <a:xfrm>
            <a:off x="1934845" y="3364865"/>
            <a:ext cx="4003040" cy="230695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Los animales corren y saltan. En inglés, se dice 'run' y 'jump'. Por ejemplo, 'The horse runs fast' significa 'El caballo corre rápido'. 'The rabbit jumps high' significa 'El conejo salta alto'.</a:t>
            </a:r>
            <a:endParaRPr lang="en-US" sz="1600" dirty="0"/>
          </a:p>
        </p:txBody>
      </p:sp>
      <p:sp>
        <p:nvSpPr>
          <p:cNvPr id="6" name="Text 3"/>
          <p:cNvSpPr/>
          <p:nvPr/>
        </p:nvSpPr>
        <p:spPr>
          <a:xfrm>
            <a:off x="1934210" y="2594610"/>
            <a:ext cx="4003040" cy="769620"/>
          </a:xfrm>
          <a:prstGeom prst="rect">
            <a:avLst/>
          </a:prstGeom>
          <a:noFill/>
          <a:ln/>
        </p:spPr>
        <p:txBody>
          <a:bodyPr wrap="square" lIns="0" tIns="0" rIns="0" bIns="0" rtlCol="0" anchor="ctr"/>
          <a:lstStyle/>
          <a:p>
            <a:pPr algn="ctr" indent="0" marL="0">
              <a:lnSpc>
                <a:spcPct val="100000"/>
              </a:lnSpc>
              <a:buNone/>
            </a:pPr>
            <a:r>
              <a:rPr lang="en-US" sz="2400" dirty="0">
                <a:solidFill>
                  <a:srgbClr val="F0939E"/>
                </a:solidFill>
                <a:latin typeface="MiSans" pitchFamily="34" charset="0"/>
                <a:ea typeface="MiSans" pitchFamily="34" charset="-122"/>
                <a:cs typeface="MiSans" pitchFamily="34" charset="-120"/>
              </a:rPr>
              <a:t>Run and Jump</a:t>
            </a:r>
            <a:endParaRPr lang="en-US" sz="1600" dirty="0"/>
          </a:p>
        </p:txBody>
      </p:sp>
      <p:sp>
        <p:nvSpPr>
          <p:cNvPr id="7" name="Text 4"/>
          <p:cNvSpPr/>
          <p:nvPr/>
        </p:nvSpPr>
        <p:spPr>
          <a:xfrm>
            <a:off x="6137275" y="3364865"/>
            <a:ext cx="4003040" cy="230695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Los animales nadan y vuelan. En inglés, se dice 'swim' y 'fly'. Por ejemplo, 'The fish swim in the sea' significa 'Los peces nadan en el mar'. 'The bird flies in the sky' significa 'El pájaro vuela en el cielo'.</a:t>
            </a:r>
            <a:endParaRPr lang="en-US" sz="1600" dirty="0"/>
          </a:p>
        </p:txBody>
      </p:sp>
      <p:sp>
        <p:nvSpPr>
          <p:cNvPr id="8" name="Text 5"/>
          <p:cNvSpPr/>
          <p:nvPr/>
        </p:nvSpPr>
        <p:spPr>
          <a:xfrm>
            <a:off x="6137275" y="2594610"/>
            <a:ext cx="4003040" cy="769620"/>
          </a:xfrm>
          <a:prstGeom prst="rect">
            <a:avLst/>
          </a:prstGeom>
          <a:noFill/>
          <a:ln/>
        </p:spPr>
        <p:txBody>
          <a:bodyPr wrap="square" lIns="0" tIns="0" rIns="0" bIns="0" rtlCol="0" anchor="ctr"/>
          <a:lstStyle/>
          <a:p>
            <a:pPr algn="ctr" indent="0" marL="0">
              <a:lnSpc>
                <a:spcPct val="100000"/>
              </a:lnSpc>
              <a:buNone/>
            </a:pPr>
            <a:r>
              <a:rPr lang="en-US" sz="2400" dirty="0">
                <a:solidFill>
                  <a:srgbClr val="F0939E"/>
                </a:solidFill>
                <a:latin typeface="MiSans" pitchFamily="34" charset="0"/>
                <a:ea typeface="MiSans" pitchFamily="34" charset="-122"/>
                <a:cs typeface="MiSans" pitchFamily="34" charset="-120"/>
              </a:rPr>
              <a:t>Swim and Fly</a:t>
            </a:r>
            <a:endParaRPr lang="en-US" sz="1600" dirty="0"/>
          </a:p>
        </p:txBody>
      </p:sp>
      <p:sp>
        <p:nvSpPr>
          <p:cNvPr id="9" name="Text 6"/>
          <p:cNvSpPr/>
          <p:nvPr/>
        </p:nvSpPr>
        <p:spPr>
          <a:xfrm>
            <a:off x="905510" y="1376680"/>
            <a:ext cx="10380980" cy="757555"/>
          </a:xfrm>
          <a:prstGeom prst="rect">
            <a:avLst/>
          </a:prstGeom>
          <a:noFill/>
          <a:ln/>
        </p:spPr>
        <p:txBody>
          <a:bodyPr wrap="square" lIns="0" tIns="0" rIns="0" bIns="0" rtlCol="0" anchor="t"/>
          <a:lstStyle/>
          <a:p>
            <a:pPr algn="ctr" indent="0" marL="0">
              <a:lnSpc>
                <a:spcPct val="100000"/>
              </a:lnSpc>
              <a:buNone/>
            </a:pPr>
            <a:r>
              <a:rPr lang="en-US" sz="3600" dirty="0">
                <a:solidFill>
                  <a:srgbClr val="0D0D0D"/>
                </a:solidFill>
                <a:latin typeface="MiSans" pitchFamily="34" charset="0"/>
                <a:ea typeface="MiSans" pitchFamily="34" charset="-122"/>
                <a:cs typeface="MiSans" pitchFamily="34" charset="-120"/>
              </a:rPr>
              <a:t>Verbos de Acción Animal</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52-d2nf6t18bjvh7rlj04b0.png">    </p:cNvPr>
          <p:cNvPicPr>
            <a:picLocks noChangeAspect="1"/>
          </p:cNvPicPr>
          <p:nvPr/>
        </p:nvPicPr>
        <p:blipFill>
          <a:blip r:embed="rId1"/>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indent="0" marL="0">
              <a:lnSpc>
                <a:spcPct val="100000"/>
              </a:lnSpc>
              <a:buNone/>
            </a:pPr>
            <a:r>
              <a:rPr lang="en-US" sz="8500" dirty="0">
                <a:solidFill>
                  <a:srgbClr val="EE822F"/>
                </a:solidFill>
                <a:latin typeface="MiSans" pitchFamily="34" charset="0"/>
                <a:ea typeface="MiSans" pitchFamily="34" charset="-122"/>
                <a:cs typeface="MiSans" pitchFamily="34" charset="-120"/>
              </a:rPr>
              <a:t>06</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gn="l" indent="0" marL="0">
              <a:lnSpc>
                <a:spcPct val="100000"/>
              </a:lnSpc>
              <a:buNone/>
            </a:pPr>
            <a:r>
              <a:rPr lang="en-US" sz="4000" dirty="0">
                <a:solidFill>
                  <a:srgbClr val="0D0D0D"/>
                </a:solidFill>
                <a:latin typeface="MiSans" pitchFamily="34" charset="0"/>
                <a:ea typeface="MiSans" pitchFamily="34" charset="-122"/>
                <a:cs typeface="MiSans" pitchFamily="34" charset="-120"/>
              </a:rPr>
              <a:t>Actividades y Repaso</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gn="l" indent="0" marL="0">
              <a:lnSpc>
                <a:spcPct val="100000"/>
              </a:lnSpc>
              <a:buNone/>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14"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r>
          <p:cNvPicPr>
            <a:picLocks noChangeAspect="1"/>
          </p:cNvPicPr>
          <p:nvPr/>
        </p:nvPicPr>
        <p:blipFill>
          <a:blip r:embed="rId4"/>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r>
          <p:cNvPicPr>
            <a:picLocks noChangeAspect="1"/>
          </p:cNvPicPr>
          <p:nvPr/>
        </p:nvPicPr>
        <p:blipFill>
          <a:blip r:embed="rId5"/>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r>
          <p:cNvPicPr>
            <a:picLocks noChangeAspect="1"/>
          </p:cNvPicPr>
          <p:nvPr/>
        </p:nvPicPr>
        <p:blipFill>
          <a:blip r:embed="rId6"/>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24" name="Image 6" descr="https://kimi-img.moonshot.cn/pub/slides/slides_tmpl/image/25-08-27-20:00:52-d2nf6t18bjvh7rlj04c0.png">    </p:cNvPr>
          <p:cNvPicPr>
            <a:picLocks noChangeAspect="1"/>
          </p:cNvPicPr>
          <p:nvPr/>
        </p:nvPicPr>
        <p:blipFill>
          <a:blip r:embed="rId7"/>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r>
          <p:cNvPicPr>
            <a:picLocks noChangeAspect="1"/>
          </p:cNvPicPr>
          <p:nvPr/>
        </p:nvPicPr>
        <p:blipFill>
          <a:blip r:embed="rId8"/>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rotWithShape="1" flip="none">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t="50000" r="50000" b="50000" l="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indent="0" marL="0">
              <a:lnSpc>
                <a:spcPct val="100000"/>
              </a:lnSpc>
              <a:buNone/>
            </a:pP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70980"/>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0:44-d2nf6r18bjvh7rlj0430.png">    </p:cNvPr>
          <p:cNvPicPr>
            <a:picLocks noChangeAspect="1"/>
          </p:cNvPicPr>
          <p:nvPr/>
        </p:nvPicPr>
        <p:blipFill>
          <a:blip r:embed="rId1">
            <a:alphaModFix amt="40000"/>
          </a:blip>
          <a:stretch>
            <a:fillRect/>
          </a:stretch>
        </p:blipFill>
        <p:spPr>
          <a:xfrm>
            <a:off x="0" y="-2087245"/>
            <a:ext cx="7459345" cy="5433060"/>
          </a:xfrm>
          <a:prstGeom prst="rect">
            <a:avLst/>
          </a:prstGeom>
        </p:spPr>
      </p:pic>
      <p:sp>
        <p:nvSpPr>
          <p:cNvPr id="5" name="Shape 2"/>
          <p:cNvSpPr/>
          <p:nvPr/>
        </p:nvSpPr>
        <p:spPr>
          <a:xfrm>
            <a:off x="326390" y="281305"/>
            <a:ext cx="8088630" cy="6255385"/>
          </a:xfrm>
          <a:prstGeom prst="roundRect">
            <a:avLst>
              <a:gd name="adj" fmla="val 3580"/>
            </a:avLst>
          </a:prstGeom>
          <a:gradFill rotWithShape="1" flip="none">
            <a:gsLst>
              <a:gs pos="0">
                <a:srgbClr val="FFF2F3"/>
              </a:gs>
              <a:gs pos="100000">
                <a:srgbClr val="FFFCF1"/>
              </a:gs>
            </a:gsLst>
            <a:lin ang="2700000" scaled="1"/>
          </a:gradFill>
          <a:ln/>
          <a:effectLst>
            <a:outerShdw sx="100000" sy="100000" kx="0" ky="0" algn="bl" rotWithShape="0" blurRad="317500" dist="50792" dir="2700000">
              <a:srgbClr val="851321">
                <a:alpha val="32157"/>
              </a:srgbClr>
            </a:outerShdw>
          </a:effectLst>
        </p:spPr>
      </p:sp>
      <p:sp>
        <p:nvSpPr>
          <p:cNvPr id="6" name="Text 3"/>
          <p:cNvSpPr/>
          <p:nvPr/>
        </p:nvSpPr>
        <p:spPr>
          <a:xfrm>
            <a:off x="326390" y="281305"/>
            <a:ext cx="8088630" cy="6255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7" name="Text 4"/>
          <p:cNvSpPr/>
          <p:nvPr/>
        </p:nvSpPr>
        <p:spPr>
          <a:xfrm>
            <a:off x="8761730" y="599440"/>
            <a:ext cx="2736850" cy="1587500"/>
          </a:xfrm>
          <a:prstGeom prst="rect">
            <a:avLst/>
          </a:prstGeom>
          <a:noFill/>
          <a:ln/>
        </p:spPr>
        <p:txBody>
          <a:bodyPr wrap="square" lIns="0" tIns="0" rIns="0" bIns="0" rtlCol="0" anchor="t"/>
          <a:lstStyle/>
          <a:p>
            <a:pPr algn="r" indent="0" marL="0">
              <a:lnSpc>
                <a:spcPct val="100000"/>
              </a:lnSpc>
              <a:buNone/>
            </a:pPr>
            <a:r>
              <a:rPr lang="en-US" sz="3600" dirty="0">
                <a:solidFill>
                  <a:srgbClr val="0D0D0D"/>
                </a:solidFill>
                <a:latin typeface="MiSans" pitchFamily="34" charset="0"/>
                <a:ea typeface="MiSans" pitchFamily="34" charset="-122"/>
                <a:cs typeface="MiSans" pitchFamily="34" charset="-120"/>
              </a:rPr>
              <a:t>Asociar y Recordar Nombres</a:t>
            </a:r>
            <a:endParaRPr lang="en-US" sz="1600" dirty="0"/>
          </a:p>
        </p:txBody>
      </p:sp>
      <p:sp>
        <p:nvSpPr>
          <p:cNvPr id="8" name="Text 5"/>
          <p:cNvSpPr/>
          <p:nvPr/>
        </p:nvSpPr>
        <p:spPr>
          <a:xfrm>
            <a:off x="727075" y="1308735"/>
            <a:ext cx="3398520" cy="231838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Actividad: emparejar imágenes de animales con sus nombres en inglés. Por ejemplo, '¿Cómo se dice 'perro' en inglés?' La respuesta es 'dog'.</a:t>
            </a:r>
            <a:endParaRPr lang="en-US" sz="1600" dirty="0"/>
          </a:p>
        </p:txBody>
      </p:sp>
      <p:sp>
        <p:nvSpPr>
          <p:cNvPr id="9" name="Text 6"/>
          <p:cNvSpPr/>
          <p:nvPr/>
        </p:nvSpPr>
        <p:spPr>
          <a:xfrm>
            <a:off x="1569085" y="612775"/>
            <a:ext cx="2627630" cy="885190"/>
          </a:xfrm>
          <a:prstGeom prst="rect">
            <a:avLst/>
          </a:prstGeom>
          <a:noFill/>
          <a:ln/>
        </p:spPr>
        <p:txBody>
          <a:bodyPr wrap="square" lIns="0" tIns="0" rIns="0" bIns="0" rtlCol="0" anchor="t"/>
          <a:lstStyle/>
          <a:p>
            <a:pPr algn="l" indent="0" marL="0">
              <a:lnSpc>
                <a:spcPct val="100000"/>
              </a:lnSpc>
              <a:buNone/>
            </a:pPr>
            <a:r>
              <a:rPr lang="en-US" sz="2200" dirty="0">
                <a:solidFill>
                  <a:srgbClr val="92ABDF"/>
                </a:solidFill>
                <a:latin typeface="MiSans" pitchFamily="34" charset="0"/>
                <a:ea typeface="MiSans" pitchFamily="34" charset="-122"/>
                <a:cs typeface="MiSans" pitchFamily="34" charset="-120"/>
              </a:rPr>
              <a:t>Match Images with Names</a:t>
            </a:r>
            <a:endParaRPr lang="en-US" sz="1600" dirty="0"/>
          </a:p>
        </p:txBody>
      </p:sp>
      <p:sp>
        <p:nvSpPr>
          <p:cNvPr id="10" name="Text 7"/>
          <p:cNvSpPr/>
          <p:nvPr/>
        </p:nvSpPr>
        <p:spPr>
          <a:xfrm>
            <a:off x="4689475" y="1308735"/>
            <a:ext cx="3398520" cy="231838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Ejercicio: completar frases. Por ejemplo, 'The ___ is big'. La respuesta es 'elephant'. Practica el vocabulario con frases sencillas.</a:t>
            </a:r>
            <a:endParaRPr lang="en-US" sz="1600" dirty="0"/>
          </a:p>
        </p:txBody>
      </p:sp>
      <p:sp>
        <p:nvSpPr>
          <p:cNvPr id="11" name="Text 8"/>
          <p:cNvSpPr/>
          <p:nvPr/>
        </p:nvSpPr>
        <p:spPr>
          <a:xfrm>
            <a:off x="5567680" y="612775"/>
            <a:ext cx="2520315" cy="885190"/>
          </a:xfrm>
          <a:prstGeom prst="rect">
            <a:avLst/>
          </a:prstGeom>
          <a:noFill/>
          <a:ln/>
        </p:spPr>
        <p:txBody>
          <a:bodyPr wrap="square" lIns="0" tIns="0" rIns="0" bIns="0" rtlCol="0" anchor="t"/>
          <a:lstStyle/>
          <a:p>
            <a:pPr algn="l" indent="0" marL="0">
              <a:lnSpc>
                <a:spcPct val="100000"/>
              </a:lnSpc>
              <a:buNone/>
            </a:pPr>
            <a:r>
              <a:rPr lang="en-US" sz="2200" dirty="0">
                <a:solidFill>
                  <a:srgbClr val="92ABDF"/>
                </a:solidFill>
                <a:latin typeface="MiSans" pitchFamily="34" charset="0"/>
                <a:ea typeface="MiSans" pitchFamily="34" charset="-122"/>
                <a:cs typeface="MiSans" pitchFamily="34" charset="-120"/>
              </a:rPr>
              <a:t>Complete the Sentences</a:t>
            </a:r>
            <a:endParaRPr lang="en-US" sz="1600" dirty="0"/>
          </a:p>
        </p:txBody>
      </p:sp>
      <p:sp>
        <p:nvSpPr>
          <p:cNvPr id="12" name="Text 9"/>
          <p:cNvSpPr/>
          <p:nvPr/>
        </p:nvSpPr>
        <p:spPr>
          <a:xfrm>
            <a:off x="727075" y="4296410"/>
            <a:ext cx="3398520" cy="231838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Juego de memoria: recuerda los nombres de los animales en inglés. Por ejemplo, '¿Qué animal dice 'meow'?' La respuesta es 'cat'.</a:t>
            </a:r>
            <a:endParaRPr lang="en-US" sz="1600" dirty="0"/>
          </a:p>
        </p:txBody>
      </p:sp>
      <p:sp>
        <p:nvSpPr>
          <p:cNvPr id="13" name="Text 10"/>
          <p:cNvSpPr/>
          <p:nvPr/>
        </p:nvSpPr>
        <p:spPr>
          <a:xfrm>
            <a:off x="1569085" y="3600450"/>
            <a:ext cx="2627630" cy="885190"/>
          </a:xfrm>
          <a:prstGeom prst="rect">
            <a:avLst/>
          </a:prstGeom>
          <a:noFill/>
          <a:ln/>
        </p:spPr>
        <p:txBody>
          <a:bodyPr wrap="square" lIns="0" tIns="0" rIns="0" bIns="0" rtlCol="0" anchor="t"/>
          <a:lstStyle/>
          <a:p>
            <a:pPr algn="l" indent="0" marL="0">
              <a:lnSpc>
                <a:spcPct val="100000"/>
              </a:lnSpc>
              <a:buNone/>
            </a:pPr>
            <a:r>
              <a:rPr lang="en-US" sz="2200" dirty="0">
                <a:solidFill>
                  <a:srgbClr val="92ABDF"/>
                </a:solidFill>
                <a:latin typeface="MiSans" pitchFamily="34" charset="0"/>
                <a:ea typeface="MiSans" pitchFamily="34" charset="-122"/>
                <a:cs typeface="MiSans" pitchFamily="34" charset="-120"/>
              </a:rPr>
              <a:t>Memory Game</a:t>
            </a:r>
            <a:endParaRPr lang="en-US" sz="1600" dirty="0"/>
          </a:p>
        </p:txBody>
      </p:sp>
      <p:sp>
        <p:nvSpPr>
          <p:cNvPr id="14" name="Text 11"/>
          <p:cNvSpPr/>
          <p:nvPr/>
        </p:nvSpPr>
        <p:spPr>
          <a:xfrm>
            <a:off x="4689475" y="4296410"/>
            <a:ext cx="3398520" cy="2318385"/>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Repaso: revisa todos los animales aprendidos. Practica con amigos o familiares para fortalecer la memoria y la pronunciación.</a:t>
            </a:r>
            <a:endParaRPr lang="en-US" sz="1600" dirty="0"/>
          </a:p>
        </p:txBody>
      </p:sp>
      <p:sp>
        <p:nvSpPr>
          <p:cNvPr id="15" name="Text 12"/>
          <p:cNvSpPr/>
          <p:nvPr/>
        </p:nvSpPr>
        <p:spPr>
          <a:xfrm>
            <a:off x="5568315" y="3600450"/>
            <a:ext cx="2519680" cy="885190"/>
          </a:xfrm>
          <a:prstGeom prst="rect">
            <a:avLst/>
          </a:prstGeom>
          <a:noFill/>
          <a:ln/>
        </p:spPr>
        <p:txBody>
          <a:bodyPr wrap="square" lIns="0" tIns="0" rIns="0" bIns="0" rtlCol="0" anchor="t"/>
          <a:lstStyle/>
          <a:p>
            <a:pPr algn="l" indent="0" marL="0">
              <a:lnSpc>
                <a:spcPct val="100000"/>
              </a:lnSpc>
              <a:buNone/>
            </a:pPr>
            <a:r>
              <a:rPr lang="en-US" sz="2200" dirty="0">
                <a:solidFill>
                  <a:srgbClr val="92ABDF"/>
                </a:solidFill>
                <a:latin typeface="MiSans" pitchFamily="34" charset="0"/>
                <a:ea typeface="MiSans" pitchFamily="34" charset="-122"/>
                <a:cs typeface="MiSans" pitchFamily="34" charset="-120"/>
              </a:rPr>
              <a:t>Review</a:t>
            </a:r>
            <a:endParaRPr lang="en-US" sz="1600" dirty="0"/>
          </a:p>
        </p:txBody>
      </p:sp>
      <p:pic>
        <p:nvPicPr>
          <p:cNvPr id="16" name="Image 1" descr="https://kimi-img.moonshot.cn/pub/slides/slides_tmpl/image/25-08-27-20:01:50-d2nf7bh8bjvh7rlj05sg.png">    </p:cNvPr>
          <p:cNvPicPr>
            <a:picLocks noChangeAspect="1"/>
          </p:cNvPicPr>
          <p:nvPr/>
        </p:nvPicPr>
        <p:blipFill>
          <a:blip r:embed="rId2"/>
          <a:stretch>
            <a:fillRect/>
          </a:stretch>
        </p:blipFill>
        <p:spPr>
          <a:xfrm>
            <a:off x="737235" y="579120"/>
            <a:ext cx="728345" cy="729615"/>
          </a:xfrm>
          <a:prstGeom prst="rect">
            <a:avLst/>
          </a:prstGeom>
        </p:spPr>
      </p:pic>
      <p:sp>
        <p:nvSpPr>
          <p:cNvPr id="17" name="Text 13"/>
          <p:cNvSpPr/>
          <p:nvPr/>
        </p:nvSpPr>
        <p:spPr>
          <a:xfrm>
            <a:off x="906780" y="690880"/>
            <a:ext cx="337820" cy="483870"/>
          </a:xfrm>
          <a:prstGeom prst="rect">
            <a:avLst/>
          </a:prstGeom>
          <a:noFill/>
          <a:ln/>
        </p:spPr>
        <p:txBody>
          <a:bodyPr wrap="square" lIns="91440" tIns="45720" rIns="91440" bIns="45720" rtlCol="0" anchor="t"/>
          <a:lstStyle/>
          <a:p>
            <a:pPr algn="l" indent="0" marL="0">
              <a:lnSpc>
                <a:spcPct val="100000"/>
              </a:lnSpc>
              <a:buNone/>
            </a:pPr>
            <a:r>
              <a:rPr lang="en-US" sz="2800" dirty="0">
                <a:solidFill>
                  <a:srgbClr val="FFFFFF"/>
                </a:solidFill>
                <a:latin typeface="MiSans" pitchFamily="34" charset="0"/>
                <a:ea typeface="MiSans" pitchFamily="34" charset="-122"/>
                <a:cs typeface="MiSans" pitchFamily="34" charset="-120"/>
              </a:rPr>
              <a:t>1</a:t>
            </a:r>
            <a:endParaRPr lang="en-US" sz="1600" dirty="0"/>
          </a:p>
        </p:txBody>
      </p:sp>
      <p:pic>
        <p:nvPicPr>
          <p:cNvPr id="18" name="Image 2" descr="https://kimi-img.moonshot.cn/pub/slides/slides_tmpl/image/25-08-27-20:01:50-d2nf7bh8bjvh7rlj05sg.png">    </p:cNvPr>
          <p:cNvPicPr>
            <a:picLocks noChangeAspect="1"/>
          </p:cNvPicPr>
          <p:nvPr/>
        </p:nvPicPr>
        <p:blipFill>
          <a:blip r:embed="rId3"/>
          <a:stretch>
            <a:fillRect/>
          </a:stretch>
        </p:blipFill>
        <p:spPr>
          <a:xfrm>
            <a:off x="4676775" y="579120"/>
            <a:ext cx="728345" cy="729615"/>
          </a:xfrm>
          <a:prstGeom prst="rect">
            <a:avLst/>
          </a:prstGeom>
        </p:spPr>
      </p:pic>
      <p:sp>
        <p:nvSpPr>
          <p:cNvPr id="19" name="Text 14"/>
          <p:cNvSpPr/>
          <p:nvPr/>
        </p:nvSpPr>
        <p:spPr>
          <a:xfrm>
            <a:off x="4835525" y="690880"/>
            <a:ext cx="337820" cy="483870"/>
          </a:xfrm>
          <a:prstGeom prst="rect">
            <a:avLst/>
          </a:prstGeom>
          <a:noFill/>
          <a:ln/>
        </p:spPr>
        <p:txBody>
          <a:bodyPr wrap="square" lIns="91440" tIns="45720" rIns="91440" bIns="45720" rtlCol="0" anchor="t"/>
          <a:lstStyle/>
          <a:p>
            <a:pPr algn="l" indent="0" marL="0">
              <a:lnSpc>
                <a:spcPct val="100000"/>
              </a:lnSpc>
              <a:buNone/>
            </a:pPr>
            <a:r>
              <a:rPr lang="en-US" sz="2800" dirty="0">
                <a:solidFill>
                  <a:srgbClr val="FFFFFF"/>
                </a:solidFill>
                <a:latin typeface="MiSans" pitchFamily="34" charset="0"/>
                <a:ea typeface="MiSans" pitchFamily="34" charset="-122"/>
                <a:cs typeface="MiSans" pitchFamily="34" charset="-120"/>
              </a:rPr>
              <a:t>2</a:t>
            </a:r>
            <a:endParaRPr lang="en-US" sz="1600" dirty="0"/>
          </a:p>
        </p:txBody>
      </p:sp>
      <p:pic>
        <p:nvPicPr>
          <p:cNvPr id="20" name="Image 3" descr="https://kimi-img.moonshot.cn/pub/slides/slides_tmpl/image/25-08-27-20:01:50-d2nf7bh8bjvh7rlj05sg.png">    </p:cNvPr>
          <p:cNvPicPr>
            <a:picLocks noChangeAspect="1"/>
          </p:cNvPicPr>
          <p:nvPr/>
        </p:nvPicPr>
        <p:blipFill>
          <a:blip r:embed="rId4"/>
          <a:stretch>
            <a:fillRect/>
          </a:stretch>
        </p:blipFill>
        <p:spPr>
          <a:xfrm>
            <a:off x="4676775" y="3557905"/>
            <a:ext cx="728345" cy="729615"/>
          </a:xfrm>
          <a:prstGeom prst="rect">
            <a:avLst/>
          </a:prstGeom>
        </p:spPr>
      </p:pic>
      <p:sp>
        <p:nvSpPr>
          <p:cNvPr id="21" name="Text 15"/>
          <p:cNvSpPr/>
          <p:nvPr/>
        </p:nvSpPr>
        <p:spPr>
          <a:xfrm>
            <a:off x="4813935" y="3669665"/>
            <a:ext cx="337820" cy="483870"/>
          </a:xfrm>
          <a:prstGeom prst="rect">
            <a:avLst/>
          </a:prstGeom>
          <a:noFill/>
          <a:ln/>
        </p:spPr>
        <p:txBody>
          <a:bodyPr wrap="square" lIns="91440" tIns="45720" rIns="91440" bIns="45720" rtlCol="0" anchor="t"/>
          <a:lstStyle/>
          <a:p>
            <a:pPr algn="l" indent="0" marL="0">
              <a:lnSpc>
                <a:spcPct val="100000"/>
              </a:lnSpc>
              <a:buNone/>
            </a:pPr>
            <a:r>
              <a:rPr lang="en-US" sz="2800" dirty="0">
                <a:solidFill>
                  <a:srgbClr val="FFFFFF"/>
                </a:solidFill>
                <a:latin typeface="MiSans" pitchFamily="34" charset="0"/>
                <a:ea typeface="MiSans" pitchFamily="34" charset="-122"/>
                <a:cs typeface="MiSans" pitchFamily="34" charset="-120"/>
              </a:rPr>
              <a:t>4</a:t>
            </a:r>
            <a:endParaRPr lang="en-US" sz="1600" dirty="0"/>
          </a:p>
        </p:txBody>
      </p:sp>
      <p:pic>
        <p:nvPicPr>
          <p:cNvPr id="22" name="Image 4" descr="https://kimi-img.moonshot.cn/pub/slides/slides_tmpl/image/25-08-27-20:01:50-d2nf7bh8bjvh7rlj05sg.png">    </p:cNvPr>
          <p:cNvPicPr>
            <a:picLocks noChangeAspect="1"/>
          </p:cNvPicPr>
          <p:nvPr/>
        </p:nvPicPr>
        <p:blipFill>
          <a:blip r:embed="rId5"/>
          <a:stretch>
            <a:fillRect/>
          </a:stretch>
        </p:blipFill>
        <p:spPr>
          <a:xfrm>
            <a:off x="727075" y="3557905"/>
            <a:ext cx="728345" cy="729615"/>
          </a:xfrm>
          <a:prstGeom prst="rect">
            <a:avLst/>
          </a:prstGeom>
        </p:spPr>
      </p:pic>
      <p:sp>
        <p:nvSpPr>
          <p:cNvPr id="23" name="Text 16"/>
          <p:cNvSpPr/>
          <p:nvPr/>
        </p:nvSpPr>
        <p:spPr>
          <a:xfrm>
            <a:off x="885825" y="3669665"/>
            <a:ext cx="337820" cy="483870"/>
          </a:xfrm>
          <a:prstGeom prst="rect">
            <a:avLst/>
          </a:prstGeom>
          <a:noFill/>
          <a:ln/>
        </p:spPr>
        <p:txBody>
          <a:bodyPr wrap="square" lIns="91440" tIns="45720" rIns="91440" bIns="45720" rtlCol="0" anchor="t"/>
          <a:lstStyle/>
          <a:p>
            <a:pPr algn="l" indent="0" marL="0">
              <a:lnSpc>
                <a:spcPct val="100000"/>
              </a:lnSpc>
              <a:buNone/>
            </a:pPr>
            <a:r>
              <a:rPr lang="en-US" sz="2800" dirty="0">
                <a:solidFill>
                  <a:srgbClr val="FFFFFF"/>
                </a:solidFill>
                <a:latin typeface="MiSans" pitchFamily="34" charset="0"/>
                <a:ea typeface="MiSans" pitchFamily="34" charset="-122"/>
                <a:cs typeface="MiSans" pitchFamily="34" charset="-120"/>
              </a:rPr>
              <a:t>3</a:t>
            </a:r>
            <a:endParaRPr lang="en-US" sz="1600" dirty="0"/>
          </a:p>
        </p:txBody>
      </p:sp>
      <p:pic>
        <p:nvPicPr>
          <p:cNvPr id="24" name="Image 5" descr="https://kimi-img.moonshot.cn/pub/slides/slides_tmpl/image/25-08-27-20:01:42-d2nf79h8bjvh7rlj05ig.png">    </p:cNvPr>
          <p:cNvPicPr>
            <a:picLocks noChangeAspect="1"/>
          </p:cNvPicPr>
          <p:nvPr/>
        </p:nvPicPr>
        <p:blipFill>
          <a:blip r:embed="rId6"/>
          <a:stretch>
            <a:fillRect/>
          </a:stretch>
        </p:blipFill>
        <p:spPr>
          <a:xfrm>
            <a:off x="7336155" y="2227580"/>
            <a:ext cx="4855845" cy="4651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0" y="-1270"/>
            <a:ext cx="12212320" cy="6859905"/>
          </a:xfrm>
          <a:prstGeom prst="rect">
            <a:avLst/>
          </a:prstGeom>
          <a:solidFill>
            <a:srgbClr val="FADBDF">
              <a:alpha val="25098"/>
            </a:srgbClr>
          </a:solidFill>
          <a:ln/>
        </p:spPr>
      </p:sp>
      <p:sp>
        <p:nvSpPr>
          <p:cNvPr id="3" name="Text 1"/>
          <p:cNvSpPr/>
          <p:nvPr/>
        </p:nvSpPr>
        <p:spPr>
          <a:xfrm>
            <a:off x="-13970" y="-1270"/>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a:off x="423545" y="421640"/>
            <a:ext cx="11378565" cy="6003290"/>
          </a:xfrm>
          <a:prstGeom prst="roundRect">
            <a:avLst>
              <a:gd name="adj" fmla="val 11630"/>
            </a:avLst>
          </a:prstGeom>
          <a:gradFill rotWithShape="1" flip="none">
            <a:gsLst>
              <a:gs pos="0">
                <a:srgbClr val="FFF2F3"/>
              </a:gs>
              <a:gs pos="100000">
                <a:srgbClr val="FFFCF1"/>
              </a:gs>
            </a:gsLst>
            <a:lin ang="2700000" scaled="1"/>
          </a:gradFill>
          <a:ln/>
          <a:effectLst>
            <a:outerShdw sx="100000" sy="100000" kx="0" ky="0" algn="bl" rotWithShape="0" blurRad="317500" dist="50792" dir="2700000">
              <a:srgbClr val="851321">
                <a:alpha val="32157"/>
              </a:srgbClr>
            </a:outerShdw>
          </a:effectLst>
        </p:spPr>
      </p:sp>
      <p:sp>
        <p:nvSpPr>
          <p:cNvPr id="5" name="Text 3"/>
          <p:cNvSpPr/>
          <p:nvPr/>
        </p:nvSpPr>
        <p:spPr>
          <a:xfrm>
            <a:off x="423545" y="421640"/>
            <a:ext cx="11378565" cy="6003290"/>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48-d2nf6s18bjvh7rlj047g.png">    </p:cNvPr>
          <p:cNvPicPr>
            <a:picLocks noChangeAspect="1"/>
          </p:cNvPicPr>
          <p:nvPr/>
        </p:nvPicPr>
        <p:blipFill>
          <a:blip r:embed="rId1"/>
          <a:stretch>
            <a:fillRect/>
          </a:stretch>
        </p:blipFill>
        <p:spPr>
          <a:xfrm>
            <a:off x="8178800" y="967105"/>
            <a:ext cx="2912745" cy="5890895"/>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32655" y="3540125"/>
            <a:ext cx="7459345" cy="5433060"/>
          </a:xfrm>
          <a:prstGeom prst="rect">
            <a:avLst/>
          </a:prstGeom>
        </p:spPr>
      </p:pic>
      <p:pic>
        <p:nvPicPr>
          <p:cNvPr id="8"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87245"/>
            <a:ext cx="7459345" cy="5433060"/>
          </a:xfrm>
          <a:prstGeom prst="rect">
            <a:avLst/>
          </a:prstGeom>
        </p:spPr>
      </p:pic>
      <p:sp>
        <p:nvSpPr>
          <p:cNvPr id="9" name="Text 4"/>
          <p:cNvSpPr/>
          <p:nvPr/>
        </p:nvSpPr>
        <p:spPr>
          <a:xfrm>
            <a:off x="1856105" y="3293745"/>
            <a:ext cx="4545965" cy="521970"/>
          </a:xfrm>
          <a:prstGeom prst="rect">
            <a:avLst/>
          </a:prstGeom>
          <a:noFill/>
          <a:ln/>
        </p:spPr>
        <p:txBody>
          <a:bodyPr wrap="square" lIns="91440" tIns="45720" rIns="91440" bIns="45720" rtlCol="0" anchor="t"/>
          <a:lstStyle/>
          <a:p>
            <a:pPr algn="l" indent="0" marL="0">
              <a:lnSpc>
                <a:spcPct val="100000"/>
              </a:lnSpc>
              <a:buNone/>
            </a:pPr>
            <a:r>
              <a:rPr lang="en-US" sz="2400" b="1" dirty="0">
                <a:solidFill>
                  <a:srgbClr val="0D0D0D"/>
                </a:solidFill>
                <a:latin typeface="MiSans" pitchFamily="34" charset="0"/>
                <a:ea typeface="MiSans" pitchFamily="34" charset="-122"/>
                <a:cs typeface="MiSans" pitchFamily="34" charset="-120"/>
              </a:rPr>
              <a:t>Animales Domésticos</a:t>
            </a:r>
            <a:endParaRPr lang="en-US" sz="1600" dirty="0"/>
          </a:p>
        </p:txBody>
      </p:sp>
      <p:sp>
        <p:nvSpPr>
          <p:cNvPr id="10" name="Text 5"/>
          <p:cNvSpPr/>
          <p:nvPr/>
        </p:nvSpPr>
        <p:spPr>
          <a:xfrm>
            <a:off x="1856105" y="4267835"/>
            <a:ext cx="4544695" cy="521970"/>
          </a:xfrm>
          <a:prstGeom prst="rect">
            <a:avLst/>
          </a:prstGeom>
          <a:noFill/>
          <a:ln/>
        </p:spPr>
        <p:txBody>
          <a:bodyPr wrap="square" lIns="91440" tIns="45720" rIns="91440" bIns="45720" rtlCol="0" anchor="t"/>
          <a:lstStyle/>
          <a:p>
            <a:pPr algn="l" indent="0" marL="0">
              <a:lnSpc>
                <a:spcPct val="100000"/>
              </a:lnSpc>
              <a:buNone/>
            </a:pPr>
            <a:r>
              <a:rPr lang="en-US" sz="2400" b="1" dirty="0">
                <a:solidFill>
                  <a:srgbClr val="0D0D0D"/>
                </a:solidFill>
                <a:latin typeface="MiSans" pitchFamily="34" charset="0"/>
                <a:ea typeface="MiSans" pitchFamily="34" charset="-122"/>
                <a:cs typeface="MiSans" pitchFamily="34" charset="-120"/>
              </a:rPr>
              <a:t>Animales Acuáticos</a:t>
            </a:r>
            <a:endParaRPr lang="en-US" sz="1600" dirty="0"/>
          </a:p>
        </p:txBody>
      </p:sp>
      <p:sp>
        <p:nvSpPr>
          <p:cNvPr id="11" name="Text 6"/>
          <p:cNvSpPr/>
          <p:nvPr/>
        </p:nvSpPr>
        <p:spPr>
          <a:xfrm>
            <a:off x="1856105" y="5309235"/>
            <a:ext cx="4544695" cy="521970"/>
          </a:xfrm>
          <a:prstGeom prst="rect">
            <a:avLst/>
          </a:prstGeom>
          <a:noFill/>
          <a:ln/>
        </p:spPr>
        <p:txBody>
          <a:bodyPr wrap="square" lIns="91440" tIns="45720" rIns="91440" bIns="45720" rtlCol="0" anchor="t"/>
          <a:lstStyle/>
          <a:p>
            <a:pPr algn="l" indent="0" marL="0">
              <a:lnSpc>
                <a:spcPct val="100000"/>
              </a:lnSpc>
              <a:buNone/>
            </a:pPr>
            <a:r>
              <a:rPr lang="en-US" sz="2400" b="1" dirty="0">
                <a:solidFill>
                  <a:srgbClr val="0D0D0D"/>
                </a:solidFill>
                <a:latin typeface="MiSans" pitchFamily="34" charset="0"/>
                <a:ea typeface="MiSans" pitchFamily="34" charset="-122"/>
                <a:cs typeface="MiSans" pitchFamily="34" charset="-120"/>
              </a:rPr>
              <a:t>Sonidos y Movimientos</a:t>
            </a:r>
            <a:endParaRPr lang="en-US" sz="1600" dirty="0"/>
          </a:p>
        </p:txBody>
      </p:sp>
      <p:sp>
        <p:nvSpPr>
          <p:cNvPr id="12" name="Shape 7"/>
          <p:cNvSpPr/>
          <p:nvPr/>
        </p:nvSpPr>
        <p:spPr>
          <a:xfrm>
            <a:off x="1390650" y="1108075"/>
            <a:ext cx="2480945" cy="814705"/>
          </a:xfrm>
          <a:prstGeom prst="roundRect">
            <a:avLst>
              <a:gd name="adj" fmla="val 50000"/>
            </a:avLst>
          </a:prstGeom>
          <a:solidFill>
            <a:srgbClr val="ACA4E8"/>
          </a:solidFill>
          <a:ln/>
        </p:spPr>
      </p:sp>
      <p:sp>
        <p:nvSpPr>
          <p:cNvPr id="13" name="Text 8"/>
          <p:cNvSpPr/>
          <p:nvPr/>
        </p:nvSpPr>
        <p:spPr>
          <a:xfrm>
            <a:off x="1390650" y="1108075"/>
            <a:ext cx="2480945" cy="81470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4" name="Text 9"/>
          <p:cNvSpPr/>
          <p:nvPr/>
        </p:nvSpPr>
        <p:spPr>
          <a:xfrm>
            <a:off x="1390650" y="1162050"/>
            <a:ext cx="2480164" cy="752475"/>
          </a:xfrm>
          <a:prstGeom prst="rect">
            <a:avLst/>
          </a:prstGeom>
          <a:noFill/>
          <a:ln/>
        </p:spPr>
        <p:txBody>
          <a:bodyPr wrap="square" lIns="91440" tIns="45720" rIns="91440" bIns="45720" rtlCol="0" anchor="ctr"/>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CONTENT</a:t>
            </a:r>
            <a:endParaRPr lang="en-US" sz="1600" dirty="0"/>
          </a:p>
        </p:txBody>
      </p:sp>
      <p:sp>
        <p:nvSpPr>
          <p:cNvPr id="15" name="Shape 10"/>
          <p:cNvSpPr/>
          <p:nvPr/>
        </p:nvSpPr>
        <p:spPr>
          <a:xfrm>
            <a:off x="1097280" y="3178175"/>
            <a:ext cx="653415" cy="624840"/>
          </a:xfrm>
          <a:prstGeom prst="ellipse">
            <a:avLst/>
          </a:prstGeom>
          <a:solidFill>
            <a:srgbClr val="7D5FAA"/>
          </a:solidFill>
          <a:ln/>
        </p:spPr>
      </p:sp>
      <p:sp>
        <p:nvSpPr>
          <p:cNvPr id="16" name="Text 11"/>
          <p:cNvSpPr/>
          <p:nvPr/>
        </p:nvSpPr>
        <p:spPr>
          <a:xfrm>
            <a:off x="1097280" y="3178175"/>
            <a:ext cx="653415" cy="62484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7" name="Text 12"/>
          <p:cNvSpPr/>
          <p:nvPr/>
        </p:nvSpPr>
        <p:spPr>
          <a:xfrm>
            <a:off x="1144905" y="3176905"/>
            <a:ext cx="543560" cy="589915"/>
          </a:xfrm>
          <a:prstGeom prst="rect">
            <a:avLst/>
          </a:prstGeom>
          <a:noFill/>
          <a:ln/>
        </p:spPr>
        <p:txBody>
          <a:bodyPr wrap="square" lIns="91440" tIns="45720" rIns="91440" bIns="45720" rtlCol="0" anchor="t"/>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1</a:t>
            </a:r>
            <a:endParaRPr lang="en-US" sz="1600" dirty="0"/>
          </a:p>
        </p:txBody>
      </p:sp>
      <p:sp>
        <p:nvSpPr>
          <p:cNvPr id="18" name="Shape 13"/>
          <p:cNvSpPr/>
          <p:nvPr/>
        </p:nvSpPr>
        <p:spPr>
          <a:xfrm>
            <a:off x="1097280" y="4173855"/>
            <a:ext cx="653415" cy="624840"/>
          </a:xfrm>
          <a:prstGeom prst="ellipse">
            <a:avLst/>
          </a:prstGeom>
          <a:solidFill>
            <a:srgbClr val="7D5FAA"/>
          </a:solidFill>
          <a:ln/>
        </p:spPr>
      </p:sp>
      <p:sp>
        <p:nvSpPr>
          <p:cNvPr id="19" name="Text 14"/>
          <p:cNvSpPr/>
          <p:nvPr/>
        </p:nvSpPr>
        <p:spPr>
          <a:xfrm>
            <a:off x="1097280" y="4173855"/>
            <a:ext cx="653415" cy="62484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Text 15"/>
          <p:cNvSpPr/>
          <p:nvPr/>
        </p:nvSpPr>
        <p:spPr>
          <a:xfrm>
            <a:off x="1156335" y="4175760"/>
            <a:ext cx="543560" cy="589915"/>
          </a:xfrm>
          <a:prstGeom prst="rect">
            <a:avLst/>
          </a:prstGeom>
          <a:noFill/>
          <a:ln/>
        </p:spPr>
        <p:txBody>
          <a:bodyPr wrap="square" lIns="91440" tIns="45720" rIns="91440" bIns="45720" rtlCol="0" anchor="t"/>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3</a:t>
            </a:r>
            <a:endParaRPr lang="en-US" sz="1600" dirty="0"/>
          </a:p>
        </p:txBody>
      </p:sp>
      <p:sp>
        <p:nvSpPr>
          <p:cNvPr id="21" name="Shape 16"/>
          <p:cNvSpPr/>
          <p:nvPr/>
        </p:nvSpPr>
        <p:spPr>
          <a:xfrm>
            <a:off x="1097280" y="5241290"/>
            <a:ext cx="653415" cy="624840"/>
          </a:xfrm>
          <a:prstGeom prst="ellipse">
            <a:avLst/>
          </a:prstGeom>
          <a:solidFill>
            <a:srgbClr val="7D5FAA"/>
          </a:solidFill>
          <a:ln/>
        </p:spPr>
      </p:sp>
      <p:sp>
        <p:nvSpPr>
          <p:cNvPr id="22" name="Text 17"/>
          <p:cNvSpPr/>
          <p:nvPr/>
        </p:nvSpPr>
        <p:spPr>
          <a:xfrm>
            <a:off x="1097280" y="5241290"/>
            <a:ext cx="653415" cy="62484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3" name="Text 18"/>
          <p:cNvSpPr/>
          <p:nvPr/>
        </p:nvSpPr>
        <p:spPr>
          <a:xfrm>
            <a:off x="1160780" y="5243195"/>
            <a:ext cx="543560" cy="589915"/>
          </a:xfrm>
          <a:prstGeom prst="rect">
            <a:avLst/>
          </a:prstGeom>
          <a:noFill/>
          <a:ln/>
        </p:spPr>
        <p:txBody>
          <a:bodyPr wrap="square" lIns="91440" tIns="45720" rIns="91440" bIns="45720" rtlCol="0" anchor="t"/>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5</a:t>
            </a:r>
            <a:endParaRPr lang="en-US" sz="1600" dirty="0"/>
          </a:p>
        </p:txBody>
      </p:sp>
      <p:pic>
        <p:nvPicPr>
          <p:cNvPr id="24" name="Image 3" descr="https://kimi-img.moonshot.cn/pub/slides/slides_tmpl/image/25-08-27-20:00:49-d2nf6s98bjvh7rlj0480.png">    </p:cNvPr>
          <p:cNvPicPr>
            <a:picLocks noChangeAspect="1"/>
          </p:cNvPicPr>
          <p:nvPr/>
        </p:nvPicPr>
        <p:blipFill>
          <a:blip r:embed="rId4"/>
          <a:stretch>
            <a:fillRect/>
          </a:stretch>
        </p:blipFill>
        <p:spPr>
          <a:xfrm>
            <a:off x="1390650" y="1941195"/>
            <a:ext cx="360045" cy="372745"/>
          </a:xfrm>
          <a:prstGeom prst="rect">
            <a:avLst/>
          </a:prstGeom>
        </p:spPr>
      </p:pic>
      <p:pic>
        <p:nvPicPr>
          <p:cNvPr id="25" name="Image 4" descr="https://kimi-img.moonshot.cn/pub/slides/slides_tmpl/image/25-08-27-20:00:49-d2nf6s98bjvh7rlj048g.png">    </p:cNvPr>
          <p:cNvPicPr>
            <a:picLocks noChangeAspect="1"/>
          </p:cNvPicPr>
          <p:nvPr/>
        </p:nvPicPr>
        <p:blipFill>
          <a:blip r:embed="rId5"/>
          <a:stretch>
            <a:fillRect/>
          </a:stretch>
        </p:blipFill>
        <p:spPr>
          <a:xfrm>
            <a:off x="859155" y="1438275"/>
            <a:ext cx="656590" cy="685165"/>
          </a:xfrm>
          <a:prstGeom prst="rect">
            <a:avLst/>
          </a:prstGeom>
        </p:spPr>
      </p:pic>
      <p:pic>
        <p:nvPicPr>
          <p:cNvPr id="26" name="Image 5" descr="https://kimi-img.moonshot.cn/pub/slides/slides_tmpl/image/25-08-27-20:00:52-d2nf6t18bjvh7rlj04bg.png">    </p:cNvPr>
          <p:cNvPicPr>
            <a:picLocks noChangeAspect="1"/>
          </p:cNvPicPr>
          <p:nvPr/>
        </p:nvPicPr>
        <p:blipFill>
          <a:blip r:embed="rId6"/>
          <a:stretch>
            <a:fillRect/>
          </a:stretch>
        </p:blipFill>
        <p:spPr>
          <a:xfrm>
            <a:off x="3433445" y="234315"/>
            <a:ext cx="1731645" cy="1336675"/>
          </a:xfrm>
          <a:prstGeom prst="rect">
            <a:avLst/>
          </a:prstGeom>
        </p:spPr>
      </p:pic>
      <p:sp>
        <p:nvSpPr>
          <p:cNvPr id="27" name="Shape 19"/>
          <p:cNvSpPr/>
          <p:nvPr/>
        </p:nvSpPr>
        <p:spPr>
          <a:xfrm>
            <a:off x="5944870" y="2954020"/>
            <a:ext cx="5544185" cy="3150870"/>
          </a:xfrm>
          <a:prstGeom prst="rect">
            <a:avLst/>
          </a:prstGeom>
          <a:gradFill rotWithShape="1" flip="none">
            <a:gsLst>
              <a:gs pos="0">
                <a:srgbClr val="FFFBFC">
                  <a:alpha val="0"/>
                </a:srgbClr>
              </a:gs>
              <a:gs pos="17000">
                <a:srgbClr val="FFFBFC">
                  <a:alpha val="0"/>
                </a:srgbClr>
              </a:gs>
              <a:gs pos="100000">
                <a:srgbClr val="FFFCF1"/>
              </a:gs>
            </a:gsLst>
            <a:lin ang="0" scaled="1"/>
          </a:gradFill>
          <a:ln/>
        </p:spPr>
      </p:sp>
      <p:sp>
        <p:nvSpPr>
          <p:cNvPr id="28" name="Text 20"/>
          <p:cNvSpPr/>
          <p:nvPr/>
        </p:nvSpPr>
        <p:spPr>
          <a:xfrm>
            <a:off x="5944870" y="2954020"/>
            <a:ext cx="5544185" cy="315087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9" name="Text 21"/>
          <p:cNvSpPr/>
          <p:nvPr/>
        </p:nvSpPr>
        <p:spPr>
          <a:xfrm>
            <a:off x="6943090" y="3281680"/>
            <a:ext cx="4545965" cy="521970"/>
          </a:xfrm>
          <a:prstGeom prst="rect">
            <a:avLst/>
          </a:prstGeom>
          <a:noFill/>
          <a:ln/>
        </p:spPr>
        <p:txBody>
          <a:bodyPr wrap="square" lIns="91440" tIns="45720" rIns="91440" bIns="45720" rtlCol="0" anchor="t"/>
          <a:lstStyle/>
          <a:p>
            <a:pPr algn="l" indent="0" marL="0">
              <a:lnSpc>
                <a:spcPct val="100000"/>
              </a:lnSpc>
              <a:buNone/>
            </a:pPr>
            <a:r>
              <a:rPr lang="en-US" sz="2400" b="1" dirty="0">
                <a:solidFill>
                  <a:srgbClr val="0D0D0D"/>
                </a:solidFill>
                <a:latin typeface="MiSans" pitchFamily="34" charset="0"/>
                <a:ea typeface="MiSans" pitchFamily="34" charset="-122"/>
                <a:cs typeface="MiSans" pitchFamily="34" charset="-120"/>
              </a:rPr>
              <a:t>Animales Salvajes</a:t>
            </a:r>
            <a:endParaRPr lang="en-US" sz="1600" dirty="0"/>
          </a:p>
        </p:txBody>
      </p:sp>
      <p:sp>
        <p:nvSpPr>
          <p:cNvPr id="30" name="Text 22"/>
          <p:cNvSpPr/>
          <p:nvPr/>
        </p:nvSpPr>
        <p:spPr>
          <a:xfrm>
            <a:off x="6943090" y="4264025"/>
            <a:ext cx="4545330" cy="521970"/>
          </a:xfrm>
          <a:prstGeom prst="rect">
            <a:avLst/>
          </a:prstGeom>
          <a:noFill/>
          <a:ln/>
        </p:spPr>
        <p:txBody>
          <a:bodyPr wrap="square" lIns="91440" tIns="45720" rIns="91440" bIns="45720" rtlCol="0" anchor="t"/>
          <a:lstStyle/>
          <a:p>
            <a:pPr algn="l" indent="0" marL="0">
              <a:lnSpc>
                <a:spcPct val="100000"/>
              </a:lnSpc>
              <a:buNone/>
            </a:pPr>
            <a:r>
              <a:rPr lang="en-US" sz="2400" b="1" dirty="0">
                <a:solidFill>
                  <a:srgbClr val="0D0D0D"/>
                </a:solidFill>
                <a:latin typeface="MiSans" pitchFamily="34" charset="0"/>
                <a:ea typeface="MiSans" pitchFamily="34" charset="-122"/>
                <a:cs typeface="MiSans" pitchFamily="34" charset="-120"/>
              </a:rPr>
              <a:t>Animales de la Granja</a:t>
            </a:r>
            <a:endParaRPr lang="en-US" sz="1600" dirty="0"/>
          </a:p>
        </p:txBody>
      </p:sp>
      <p:sp>
        <p:nvSpPr>
          <p:cNvPr id="31" name="Text 23"/>
          <p:cNvSpPr/>
          <p:nvPr/>
        </p:nvSpPr>
        <p:spPr>
          <a:xfrm>
            <a:off x="6943090" y="5299075"/>
            <a:ext cx="4545965" cy="521970"/>
          </a:xfrm>
          <a:prstGeom prst="rect">
            <a:avLst/>
          </a:prstGeom>
          <a:noFill/>
          <a:ln/>
        </p:spPr>
        <p:txBody>
          <a:bodyPr wrap="square" lIns="91440" tIns="45720" rIns="91440" bIns="45720" rtlCol="0" anchor="t"/>
          <a:lstStyle/>
          <a:p>
            <a:pPr algn="l" indent="0" marL="0">
              <a:lnSpc>
                <a:spcPct val="100000"/>
              </a:lnSpc>
              <a:buNone/>
            </a:pPr>
            <a:r>
              <a:rPr lang="en-US" sz="2400" b="1" dirty="0">
                <a:solidFill>
                  <a:srgbClr val="0D0D0D"/>
                </a:solidFill>
                <a:latin typeface="MiSans" pitchFamily="34" charset="0"/>
                <a:ea typeface="MiSans" pitchFamily="34" charset="-122"/>
                <a:cs typeface="MiSans" pitchFamily="34" charset="-120"/>
              </a:rPr>
              <a:t>Actividades y Repaso</a:t>
            </a:r>
            <a:endParaRPr lang="en-US" sz="1600" dirty="0"/>
          </a:p>
        </p:txBody>
      </p:sp>
      <p:sp>
        <p:nvSpPr>
          <p:cNvPr id="32" name="Shape 24"/>
          <p:cNvSpPr/>
          <p:nvPr/>
        </p:nvSpPr>
        <p:spPr>
          <a:xfrm>
            <a:off x="6184265" y="3178175"/>
            <a:ext cx="653415" cy="624840"/>
          </a:xfrm>
          <a:prstGeom prst="ellipse">
            <a:avLst/>
          </a:prstGeom>
          <a:solidFill>
            <a:srgbClr val="7D5FAA"/>
          </a:solidFill>
          <a:ln/>
        </p:spPr>
      </p:sp>
      <p:sp>
        <p:nvSpPr>
          <p:cNvPr id="33" name="Text 25"/>
          <p:cNvSpPr/>
          <p:nvPr/>
        </p:nvSpPr>
        <p:spPr>
          <a:xfrm>
            <a:off x="6184265" y="3178175"/>
            <a:ext cx="653415" cy="62484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34" name="Text 26"/>
          <p:cNvSpPr/>
          <p:nvPr/>
        </p:nvSpPr>
        <p:spPr>
          <a:xfrm>
            <a:off x="6243320" y="3168650"/>
            <a:ext cx="543560" cy="589915"/>
          </a:xfrm>
          <a:prstGeom prst="rect">
            <a:avLst/>
          </a:prstGeom>
          <a:noFill/>
          <a:ln/>
        </p:spPr>
        <p:txBody>
          <a:bodyPr wrap="square" lIns="91440" tIns="45720" rIns="91440" bIns="45720" rtlCol="0" anchor="t"/>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2</a:t>
            </a:r>
            <a:endParaRPr lang="en-US" sz="1600" dirty="0"/>
          </a:p>
        </p:txBody>
      </p:sp>
      <p:sp>
        <p:nvSpPr>
          <p:cNvPr id="35" name="Shape 27"/>
          <p:cNvSpPr/>
          <p:nvPr/>
        </p:nvSpPr>
        <p:spPr>
          <a:xfrm>
            <a:off x="6184265" y="4173855"/>
            <a:ext cx="653415" cy="624840"/>
          </a:xfrm>
          <a:prstGeom prst="ellipse">
            <a:avLst/>
          </a:prstGeom>
          <a:solidFill>
            <a:srgbClr val="7D5FAA"/>
          </a:solidFill>
          <a:ln/>
        </p:spPr>
      </p:sp>
      <p:sp>
        <p:nvSpPr>
          <p:cNvPr id="36" name="Text 28"/>
          <p:cNvSpPr/>
          <p:nvPr/>
        </p:nvSpPr>
        <p:spPr>
          <a:xfrm>
            <a:off x="6184265" y="4173855"/>
            <a:ext cx="653415" cy="62484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37" name="Text 29"/>
          <p:cNvSpPr/>
          <p:nvPr/>
        </p:nvSpPr>
        <p:spPr>
          <a:xfrm>
            <a:off x="6236335" y="4175760"/>
            <a:ext cx="543560" cy="589915"/>
          </a:xfrm>
          <a:prstGeom prst="rect">
            <a:avLst/>
          </a:prstGeom>
          <a:noFill/>
          <a:ln/>
        </p:spPr>
        <p:txBody>
          <a:bodyPr wrap="square" lIns="91440" tIns="45720" rIns="91440" bIns="45720" rtlCol="0" anchor="t"/>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4</a:t>
            </a:r>
            <a:endParaRPr lang="en-US" sz="1600" dirty="0"/>
          </a:p>
        </p:txBody>
      </p:sp>
      <p:sp>
        <p:nvSpPr>
          <p:cNvPr id="38" name="Shape 30"/>
          <p:cNvSpPr/>
          <p:nvPr/>
        </p:nvSpPr>
        <p:spPr>
          <a:xfrm>
            <a:off x="6184265" y="5238750"/>
            <a:ext cx="653415" cy="624840"/>
          </a:xfrm>
          <a:prstGeom prst="ellipse">
            <a:avLst/>
          </a:prstGeom>
          <a:solidFill>
            <a:srgbClr val="7D5FAA"/>
          </a:solidFill>
          <a:ln/>
        </p:spPr>
      </p:sp>
      <p:sp>
        <p:nvSpPr>
          <p:cNvPr id="39" name="Text 31"/>
          <p:cNvSpPr/>
          <p:nvPr/>
        </p:nvSpPr>
        <p:spPr>
          <a:xfrm>
            <a:off x="6184265" y="5238750"/>
            <a:ext cx="653415" cy="62484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0" name="Text 32"/>
          <p:cNvSpPr/>
          <p:nvPr/>
        </p:nvSpPr>
        <p:spPr>
          <a:xfrm>
            <a:off x="6231890" y="5229225"/>
            <a:ext cx="543560" cy="589915"/>
          </a:xfrm>
          <a:prstGeom prst="rect">
            <a:avLst/>
          </a:prstGeom>
          <a:noFill/>
          <a:ln/>
        </p:spPr>
        <p:txBody>
          <a:bodyPr wrap="square" lIns="91440" tIns="45720" rIns="91440" bIns="45720" rtlCol="0" anchor="t"/>
          <a:lstStyle/>
          <a:p>
            <a:pPr algn="ctr" indent="0" marL="0">
              <a:lnSpc>
                <a:spcPct val="100000"/>
              </a:lnSpc>
              <a:buNone/>
            </a:pPr>
            <a:r>
              <a:rPr lang="en-US" sz="3600" dirty="0">
                <a:solidFill>
                  <a:srgbClr val="FFFFFF"/>
                </a:solidFill>
                <a:latin typeface="MiSans" pitchFamily="34" charset="0"/>
                <a:ea typeface="MiSans" pitchFamily="34" charset="-122"/>
                <a:cs typeface="MiSans" pitchFamily="34" charset="-120"/>
              </a:rPr>
              <a:t>6</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https://kimi-img.moonshot.cn/pub/slides/slides_tmpl/image/25-08-27-20:00:52-d2nf6t18bjvh7rlj04cg.png">    </p:cNvPr>
          <p:cNvPicPr>
            <a:picLocks noChangeAspect="1"/>
          </p:cNvPicPr>
          <p:nvPr/>
        </p:nvPicPr>
        <p:blipFill>
          <a:blip r:embed="rId1"/>
          <a:stretch>
            <a:fillRect/>
          </a:stretch>
        </p:blipFill>
        <p:spPr>
          <a:xfrm flipH="1">
            <a:off x="533400" y="3000375"/>
            <a:ext cx="3539490" cy="1920240"/>
          </a:xfrm>
          <a:prstGeom prst="rect">
            <a:avLst/>
          </a:prstGeom>
        </p:spPr>
      </p:pic>
      <p:pic>
        <p:nvPicPr>
          <p:cNvPr id="3" name="Image 1" descr="https://kimi-img.moonshot.cn/pub/slides/slides_tmpl/image/25-08-27-20:00:55-d2nf6tp8bjvh7rlj04h0.png">    </p:cNvPr>
          <p:cNvPicPr>
            <a:picLocks noChangeAspect="1"/>
          </p:cNvPicPr>
          <p:nvPr/>
        </p:nvPicPr>
        <p:blipFill>
          <a:blip r:embed="rId2"/>
          <a:stretch>
            <a:fillRect/>
          </a:stretch>
        </p:blipFill>
        <p:spPr>
          <a:xfrm>
            <a:off x="2994660" y="120650"/>
            <a:ext cx="10968355" cy="6858000"/>
          </a:xfrm>
          <a:prstGeom prst="rect">
            <a:avLst/>
          </a:prstGeom>
        </p:spPr>
      </p:pic>
      <p:sp>
        <p:nvSpPr>
          <p:cNvPr id="4" name="Shape 0"/>
          <p:cNvSpPr/>
          <p:nvPr/>
        </p:nvSpPr>
        <p:spPr>
          <a:xfrm>
            <a:off x="0" y="-4445"/>
            <a:ext cx="12212320" cy="6859905"/>
          </a:xfrm>
          <a:prstGeom prst="rect">
            <a:avLst/>
          </a:prstGeom>
          <a:solidFill>
            <a:srgbClr val="FADBDF">
              <a:alpha val="25098"/>
            </a:srgbClr>
          </a:solidFill>
          <a:ln/>
        </p:spPr>
      </p:sp>
      <p:sp>
        <p:nvSpPr>
          <p:cNvPr id="5" name="Text 1"/>
          <p:cNvSpPr/>
          <p:nvPr/>
        </p:nvSpPr>
        <p:spPr>
          <a:xfrm>
            <a:off x="0" y="-444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11430" y="-2084070"/>
            <a:ext cx="7459345" cy="5433060"/>
          </a:xfrm>
          <a:prstGeom prst="rect">
            <a:avLst/>
          </a:prstGeom>
        </p:spPr>
      </p:pic>
      <p:sp>
        <p:nvSpPr>
          <p:cNvPr id="7" name="Text 2"/>
          <p:cNvSpPr/>
          <p:nvPr/>
        </p:nvSpPr>
        <p:spPr>
          <a:xfrm>
            <a:off x="892810" y="1118870"/>
            <a:ext cx="5203825" cy="1969135"/>
          </a:xfrm>
          <a:prstGeom prst="rect">
            <a:avLst/>
          </a:prstGeom>
          <a:noFill/>
          <a:ln/>
        </p:spPr>
        <p:txBody>
          <a:bodyPr wrap="square" lIns="0" tIns="0" rIns="0" bIns="0" rtlCol="0" anchor="t"/>
          <a:lstStyle/>
          <a:p>
            <a:pPr algn="l" indent="0" marL="0">
              <a:lnSpc>
                <a:spcPct val="100000"/>
              </a:lnSpc>
              <a:buNone/>
            </a:pPr>
            <a:r>
              <a:rPr lang="en-US" sz="3600" dirty="0">
                <a:solidFill>
                  <a:srgbClr val="0D0D0D"/>
                </a:solidFill>
                <a:latin typeface="MiSans" pitchFamily="34" charset="0"/>
                <a:ea typeface="MiSans" pitchFamily="34" charset="-122"/>
                <a:cs typeface="MiSans" pitchFamily="34" charset="-120"/>
              </a:rPr>
              <a:t>Mini Diálogo con Animales</a:t>
            </a:r>
            <a:endParaRPr lang="en-US" sz="1600" dirty="0"/>
          </a:p>
        </p:txBody>
      </p:sp>
      <p:sp>
        <p:nvSpPr>
          <p:cNvPr id="8" name="Text 3"/>
          <p:cNvSpPr/>
          <p:nvPr/>
        </p:nvSpPr>
        <p:spPr>
          <a:xfrm>
            <a:off x="762000" y="3581400"/>
            <a:ext cx="3036570" cy="757555"/>
          </a:xfrm>
          <a:prstGeom prst="rect">
            <a:avLst/>
          </a:prstGeom>
          <a:noFill/>
          <a:ln/>
        </p:spPr>
        <p:txBody>
          <a:bodyPr wrap="square" lIns="0" tIns="0" rIns="0" bIns="0" rtlCol="0" anchor="t"/>
          <a:lstStyle/>
          <a:p>
            <a:pPr algn="ctr" indent="0" marL="0">
              <a:lnSpc>
                <a:spcPct val="100000"/>
              </a:lnSpc>
              <a:buNone/>
            </a:pPr>
            <a:r>
              <a:rPr lang="en-US" sz="2400" dirty="0">
                <a:solidFill>
                  <a:srgbClr val="F0939E"/>
                </a:solidFill>
                <a:latin typeface="MiSans" pitchFamily="34" charset="0"/>
                <a:ea typeface="MiSans" pitchFamily="34" charset="-122"/>
                <a:cs typeface="MiSans" pitchFamily="34" charset="-120"/>
              </a:rPr>
              <a:t>Practice Dialogue</a:t>
            </a:r>
            <a:endParaRPr lang="en-US" sz="1600" dirty="0"/>
          </a:p>
        </p:txBody>
      </p:sp>
      <p:sp>
        <p:nvSpPr>
          <p:cNvPr id="9" name="Text 4"/>
          <p:cNvSpPr/>
          <p:nvPr/>
        </p:nvSpPr>
        <p:spPr>
          <a:xfrm>
            <a:off x="6461760" y="2395855"/>
            <a:ext cx="3459480" cy="290576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Diálogo: 'Do you like cats? Yes, I do!' 'What animal is this? It's a lion!' Practica preguntas y respuestas básicas sobre animales. Puedes variar las preguntas para más práctica.</a:t>
            </a:r>
            <a:endParaRPr lang="en-US" sz="1600" dirty="0"/>
          </a:p>
        </p:txBody>
      </p:sp>
      <p:pic>
        <p:nvPicPr>
          <p:cNvPr id="10" name="Image 3" descr="https://kimi-img.moonshot.cn/pub/slides/slides_tmpl/image/25-08-27-20:00:53-d2nf6t98bjvh7rlj04dg.png">    </p:cNvPr>
          <p:cNvPicPr>
            <a:picLocks noChangeAspect="1"/>
          </p:cNvPicPr>
          <p:nvPr/>
        </p:nvPicPr>
        <p:blipFill>
          <a:blip r:embed="rId4"/>
          <a:stretch>
            <a:fillRect/>
          </a:stretch>
        </p:blipFill>
        <p:spPr>
          <a:xfrm>
            <a:off x="5281930" y="4691380"/>
            <a:ext cx="814705" cy="443230"/>
          </a:xfrm>
          <a:prstGeom prst="rect">
            <a:avLst/>
          </a:prstGeom>
        </p:spPr>
      </p:pic>
      <p:pic>
        <p:nvPicPr>
          <p:cNvPr id="11" name="Image 4" descr="https://kimi-img.moonshot.cn/pub/slides/slides_tmpl/image/25-08-27-20:00:53-d2nf6t98bjvh7rlj04e0.png">    </p:cNvPr>
          <p:cNvPicPr>
            <a:picLocks noChangeAspect="1"/>
          </p:cNvPicPr>
          <p:nvPr/>
        </p:nvPicPr>
        <p:blipFill>
          <a:blip r:embed="rId5"/>
          <a:stretch>
            <a:fillRect/>
          </a:stretch>
        </p:blipFill>
        <p:spPr>
          <a:xfrm>
            <a:off x="7750175" y="1317625"/>
            <a:ext cx="928370" cy="443230"/>
          </a:xfrm>
          <a:prstGeom prst="rect">
            <a:avLst/>
          </a:prstGeom>
        </p:spPr>
      </p:pic>
      <p:pic>
        <p:nvPicPr>
          <p:cNvPr id="12" name="Image 5" descr="https://kimi-img.moonshot.cn/pub/slides/slides_tmpl/image/25-08-27-20:00:49-d2nf6s98bjvh7rlj048g.png">    </p:cNvPr>
          <p:cNvPicPr>
            <a:picLocks noChangeAspect="1"/>
          </p:cNvPicPr>
          <p:nvPr/>
        </p:nvPicPr>
        <p:blipFill>
          <a:blip r:embed="rId6"/>
          <a:stretch>
            <a:fillRect/>
          </a:stretch>
        </p:blipFill>
        <p:spPr>
          <a:xfrm>
            <a:off x="533400" y="4338955"/>
            <a:ext cx="858520" cy="895985"/>
          </a:xfrm>
          <a:prstGeom prst="rect">
            <a:avLst/>
          </a:prstGeom>
        </p:spPr>
      </p:pic>
      <p:pic>
        <p:nvPicPr>
          <p:cNvPr id="13" name="Image 6" descr="https://kimi-img.moonshot.cn/pub/slides/slides_tmpl/image/25-08-27-20:00:49-d2nf6s98bjvh7rlj0480.png">    </p:cNvPr>
          <p:cNvPicPr>
            <a:picLocks noChangeAspect="1"/>
          </p:cNvPicPr>
          <p:nvPr/>
        </p:nvPicPr>
        <p:blipFill>
          <a:blip r:embed="rId7"/>
          <a:stretch>
            <a:fillRect/>
          </a:stretch>
        </p:blipFill>
        <p:spPr>
          <a:xfrm>
            <a:off x="1120775" y="5008245"/>
            <a:ext cx="438150" cy="4533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https://kimi-img.moonshot.cn/pub/slides/slides_tmpl/image/25-08-27-20:00:44-d2nf6r18bjvh7rlj0430.png">    </p:cNvPr>
          <p:cNvPicPr>
            <a:picLocks noChangeAspect="1"/>
          </p:cNvPicPr>
          <p:nvPr/>
        </p:nvPicPr>
        <p:blipFill>
          <a:blip r:embed="rId1">
            <a:alphaModFix amt="40000"/>
          </a:blip>
          <a:stretch>
            <a:fillRect/>
          </a:stretch>
        </p:blipFill>
        <p:spPr>
          <a:xfrm>
            <a:off x="-20320" y="-2087245"/>
            <a:ext cx="7459345" cy="5433060"/>
          </a:xfrm>
          <a:prstGeom prst="rect">
            <a:avLst/>
          </a:prstGeom>
        </p:spPr>
      </p:pic>
      <p:pic>
        <p:nvPicPr>
          <p:cNvPr id="3"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56785" y="3515995"/>
            <a:ext cx="7459345" cy="5433060"/>
          </a:xfrm>
          <a:prstGeom prst="rect">
            <a:avLst/>
          </a:prstGeom>
        </p:spPr>
      </p:pic>
      <p:sp>
        <p:nvSpPr>
          <p:cNvPr id="4" name="Shape 0"/>
          <p:cNvSpPr/>
          <p:nvPr/>
        </p:nvSpPr>
        <p:spPr>
          <a:xfrm>
            <a:off x="-20320" y="0"/>
            <a:ext cx="12212320" cy="6859905"/>
          </a:xfrm>
          <a:prstGeom prst="rect">
            <a:avLst/>
          </a:prstGeom>
          <a:solidFill>
            <a:srgbClr val="FADBDF">
              <a:alpha val="38039"/>
            </a:srgbClr>
          </a:solidFill>
          <a:ln/>
        </p:spPr>
      </p:sp>
      <p:sp>
        <p:nvSpPr>
          <p:cNvPr id="5" name="Text 1"/>
          <p:cNvSpPr/>
          <p:nvPr/>
        </p:nvSpPr>
        <p:spPr>
          <a:xfrm>
            <a:off x="-20320" y="0"/>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2" descr="https://kimi-img.moonshot.cn/pub/slides/slides_tmpl/image/25-08-27-20:00:49-d2nf6s98bjvh7rlj0490.png">    </p:cNvPr>
          <p:cNvPicPr>
            <a:picLocks noChangeAspect="1"/>
          </p:cNvPicPr>
          <p:nvPr/>
        </p:nvPicPr>
        <p:blipFill>
          <a:blip r:embed="rId3"/>
          <a:stretch>
            <a:fillRect/>
          </a:stretch>
        </p:blipFill>
        <p:spPr>
          <a:xfrm>
            <a:off x="1489075" y="2140585"/>
            <a:ext cx="1450340" cy="1505585"/>
          </a:xfrm>
          <a:prstGeom prst="rect">
            <a:avLst/>
          </a:prstGeom>
        </p:spPr>
      </p:pic>
      <p:pic>
        <p:nvPicPr>
          <p:cNvPr id="7" name="Image 3" descr="https://kimi-img.moonshot.cn/pub/slides/slides_tmpl/image/25-08-27-20:00:53-d2nf6t98bjvh7rlj04d0.png">    </p:cNvPr>
          <p:cNvPicPr>
            <a:picLocks noChangeAspect="1"/>
          </p:cNvPicPr>
          <p:nvPr/>
        </p:nvPicPr>
        <p:blipFill>
          <a:blip r:embed="rId4">
            <a:alphaModFix amt="80000"/>
          </a:blip>
          <a:stretch>
            <a:fillRect/>
          </a:stretch>
        </p:blipFill>
        <p:spPr>
          <a:xfrm>
            <a:off x="8261985" y="2140585"/>
            <a:ext cx="1662430" cy="1244600"/>
          </a:xfrm>
          <a:prstGeom prst="rect">
            <a:avLst/>
          </a:prstGeom>
        </p:spPr>
      </p:pic>
      <p:sp>
        <p:nvSpPr>
          <p:cNvPr id="8" name="Shape 2"/>
          <p:cNvSpPr/>
          <p:nvPr/>
        </p:nvSpPr>
        <p:spPr>
          <a:xfrm>
            <a:off x="620078" y="1396365"/>
            <a:ext cx="10951845" cy="893445"/>
          </a:xfrm>
          <a:prstGeom prst="rect">
            <a:avLst/>
          </a:prstGeom>
          <a:solidFill>
            <a:srgbClr val="000000">
              <a:alpha val="0"/>
            </a:srgbClr>
          </a:solidFill>
          <a:ln/>
        </p:spPr>
      </p:sp>
      <p:sp>
        <p:nvSpPr>
          <p:cNvPr id="9" name="Text 3"/>
          <p:cNvSpPr/>
          <p:nvPr/>
        </p:nvSpPr>
        <p:spPr>
          <a:xfrm>
            <a:off x="620078" y="1396365"/>
            <a:ext cx="10951845" cy="893445"/>
          </a:xfrm>
          <a:prstGeom prst="rect">
            <a:avLst/>
          </a:prstGeom>
          <a:noFill/>
          <a:ln/>
        </p:spPr>
        <p:txBody>
          <a:bodyPr wrap="square" lIns="45720" tIns="91440" rIns="91440" bIns="45720" rtlCol="0" anchor="ctr"/>
          <a:lstStyle/>
          <a:p>
            <a:pPr algn="ctr" indent="0" marL="0">
              <a:lnSpc>
                <a:spcPct val="130000"/>
              </a:lnSpc>
              <a:buNone/>
            </a:pPr>
            <a:r>
              <a:rPr lang="en-US" sz="8200" dirty="0">
                <a:solidFill>
                  <a:srgbClr val="000000"/>
                </a:solidFill>
                <a:latin typeface="MiSans" pitchFamily="34" charset="0"/>
                <a:ea typeface="MiSans" pitchFamily="34" charset="-122"/>
                <a:cs typeface="MiSans" pitchFamily="34" charset="-120"/>
              </a:rPr>
              <a:t>THANK YOU</a:t>
            </a:r>
            <a:endParaRPr lang="en-US" sz="1600" dirty="0"/>
          </a:p>
        </p:txBody>
      </p:sp>
      <p:pic>
        <p:nvPicPr>
          <p:cNvPr id="10" name="Image 4" descr="https://kimi-img.moonshot.cn/pub/slides/slides_tmpl/image/25-08-27-20:01:46-d2nf7ah8bjvh7rlj05s0.png">    </p:cNvPr>
          <p:cNvPicPr>
            <a:picLocks noChangeAspect="1"/>
          </p:cNvPicPr>
          <p:nvPr/>
        </p:nvPicPr>
        <p:blipFill>
          <a:blip r:embed="rId5"/>
          <a:stretch>
            <a:fillRect/>
          </a:stretch>
        </p:blipFill>
        <p:spPr>
          <a:xfrm>
            <a:off x="1168400" y="2289810"/>
            <a:ext cx="9856470" cy="3289935"/>
          </a:xfrm>
          <a:prstGeom prst="rect">
            <a:avLst/>
          </a:prstGeom>
        </p:spPr>
      </p:pic>
      <p:sp>
        <p:nvSpPr>
          <p:cNvPr id="11" name="Shape 4"/>
          <p:cNvSpPr/>
          <p:nvPr/>
        </p:nvSpPr>
        <p:spPr>
          <a:xfrm>
            <a:off x="6559602" y="5528310"/>
            <a:ext cx="2369133" cy="271780"/>
          </a:xfrm>
          <a:prstGeom prst="roundRect">
            <a:avLst>
              <a:gd name="adj" fmla="val 50000"/>
            </a:avLst>
          </a:prstGeom>
          <a:solidFill>
            <a:srgbClr val="ACA4E8"/>
          </a:solidFill>
          <a:ln/>
        </p:spPr>
      </p:sp>
      <p:sp>
        <p:nvSpPr>
          <p:cNvPr id="12" name="Text 5"/>
          <p:cNvSpPr/>
          <p:nvPr/>
        </p:nvSpPr>
        <p:spPr>
          <a:xfrm>
            <a:off x="6559602" y="5528310"/>
            <a:ext cx="2369133" cy="27178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3" name="Text 6"/>
          <p:cNvSpPr/>
          <p:nvPr/>
        </p:nvSpPr>
        <p:spPr>
          <a:xfrm>
            <a:off x="6556758" y="5484495"/>
            <a:ext cx="2369133" cy="347980"/>
          </a:xfrm>
          <a:prstGeom prst="rect">
            <a:avLst/>
          </a:prstGeom>
          <a:noFill/>
          <a:ln/>
        </p:spPr>
        <p:txBody>
          <a:bodyPr wrap="square" lIns="91440" tIns="45720" rIns="91440" bIns="45720" rtlCol="0" anchor="t"/>
          <a:lstStyle/>
          <a:p>
            <a:pPr algn="ctr" indent="0" marL="0">
              <a:lnSpc>
                <a:spcPct val="100000"/>
              </a:lnSpc>
              <a:buNone/>
            </a:pPr>
            <a:r>
              <a:rPr lang="en-US" sz="1800" b="1" dirty="0">
                <a:solidFill>
                  <a:srgbClr val="FFFFFF"/>
                </a:solidFill>
                <a:latin typeface="MiSans" pitchFamily="34" charset="0"/>
                <a:ea typeface="MiSans" pitchFamily="34" charset="-122"/>
                <a:cs typeface="MiSans" pitchFamily="34" charset="-120"/>
              </a:rPr>
              <a:t>2025/01/01</a:t>
            </a:r>
            <a:endParaRPr lang="en-US" sz="1600" dirty="0"/>
          </a:p>
          <a:p>
            <a:pPr algn="ctr" indent="0" marL="0">
              <a:lnSpc>
                <a:spcPct val="100000"/>
              </a:lnSpc>
              <a:buNone/>
            </a:pPr>
            <a:r>
              <a:rPr lang="en-US" sz="1800" dirty="0">
                <a:solidFill>
                  <a:srgbClr val="000000"/>
                </a:solidFill>
                <a:latin typeface="Calibri" pitchFamily="34" charset="0"/>
                <a:ea typeface="Calibri" pitchFamily="34" charset="-122"/>
                <a:cs typeface="Calibri" pitchFamily="34" charset="-120"/>
              </a:rPr>
              <a:t> </a:t>
            </a:r>
            <a:endParaRPr lang="en-US" sz="1600" dirty="0"/>
          </a:p>
        </p:txBody>
      </p:sp>
      <p:sp>
        <p:nvSpPr>
          <p:cNvPr id="14" name="Shape 7"/>
          <p:cNvSpPr/>
          <p:nvPr/>
        </p:nvSpPr>
        <p:spPr>
          <a:xfrm>
            <a:off x="3188877" y="5527675"/>
            <a:ext cx="2255544" cy="271780"/>
          </a:xfrm>
          <a:prstGeom prst="roundRect">
            <a:avLst>
              <a:gd name="adj" fmla="val 50000"/>
            </a:avLst>
          </a:prstGeom>
          <a:solidFill>
            <a:srgbClr val="ACA4E8"/>
          </a:solidFill>
          <a:ln/>
        </p:spPr>
      </p:sp>
      <p:sp>
        <p:nvSpPr>
          <p:cNvPr id="15" name="Text 8"/>
          <p:cNvSpPr/>
          <p:nvPr/>
        </p:nvSpPr>
        <p:spPr>
          <a:xfrm>
            <a:off x="3188877" y="5527675"/>
            <a:ext cx="2255544" cy="27178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6" name="Text 9"/>
          <p:cNvSpPr/>
          <p:nvPr/>
        </p:nvSpPr>
        <p:spPr>
          <a:xfrm>
            <a:off x="3188335" y="5485130"/>
            <a:ext cx="2255544" cy="351155"/>
          </a:xfrm>
          <a:prstGeom prst="rect">
            <a:avLst/>
          </a:prstGeom>
          <a:noFill/>
          <a:ln/>
        </p:spPr>
        <p:txBody>
          <a:bodyPr wrap="square" lIns="91440" tIns="45720" rIns="91440" bIns="45720" rtlCol="0" anchor="t"/>
          <a:lstStyle/>
          <a:p>
            <a:pPr algn="ctr" indent="0" marL="0">
              <a:lnSpc>
                <a:spcPct val="100000"/>
              </a:lnSpc>
              <a:buNone/>
            </a:pPr>
            <a:r>
              <a:rPr lang="en-US" sz="1800" b="1" dirty="0">
                <a:solidFill>
                  <a:srgbClr val="FFFFFF"/>
                </a:solidFill>
                <a:latin typeface="MiSans" pitchFamily="34" charset="0"/>
                <a:ea typeface="MiSans" pitchFamily="34" charset="-122"/>
                <a:cs typeface="MiSans" pitchFamily="34" charset="-120"/>
              </a:rPr>
              <a:t>Kimi </a:t>
            </a:r>
            <a:pPr algn="ctr" indent="0" marL="0">
              <a:lnSpc>
                <a:spcPct val="100000"/>
              </a:lnSpc>
              <a:buNone/>
            </a:pPr>
            <a:r>
              <a:rPr lang="en-US" sz="1800" dirty="0">
                <a:solidFill>
                  <a:srgbClr val="FFFFFF"/>
                </a:solidFill>
                <a:latin typeface="MiSans" pitchFamily="34" charset="0"/>
                <a:ea typeface="MiSans" pitchFamily="34" charset="-122"/>
                <a:cs typeface="MiSans" pitchFamily="34" charset="-120"/>
              </a:rPr>
              <a:t> AI</a:t>
            </a:r>
            <a:endParaRPr lang="en-US" sz="1600" dirty="0"/>
          </a:p>
        </p:txBody>
      </p:sp>
      <p:pic>
        <p:nvPicPr>
          <p:cNvPr id="17" name="Image 5" descr="https://kimi-img.moonshot.cn/pub/slides/slides_tmpl/image/25-08-27-20:00:49-d2nf6s98bjvh7rlj0480.png">    </p:cNvPr>
          <p:cNvPicPr>
            <a:picLocks noChangeAspect="1"/>
          </p:cNvPicPr>
          <p:nvPr/>
        </p:nvPicPr>
        <p:blipFill>
          <a:blip r:embed="rId6"/>
          <a:stretch>
            <a:fillRect/>
          </a:stretch>
        </p:blipFill>
        <p:spPr>
          <a:xfrm>
            <a:off x="9990455" y="1746250"/>
            <a:ext cx="360045" cy="372745"/>
          </a:xfrm>
          <a:prstGeom prst="rect">
            <a:avLst/>
          </a:prstGeom>
        </p:spPr>
      </p:pic>
      <p:pic>
        <p:nvPicPr>
          <p:cNvPr id="18" name="Image 6" descr="https://kimi-img.moonshot.cn/pub/slides/slides_tmpl/image/25-08-27-20:00:49-d2nf6s98bjvh7rlj048g.png">    </p:cNvPr>
          <p:cNvPicPr>
            <a:picLocks noChangeAspect="1"/>
          </p:cNvPicPr>
          <p:nvPr/>
        </p:nvPicPr>
        <p:blipFill>
          <a:blip r:embed="rId7"/>
          <a:stretch>
            <a:fillRect/>
          </a:stretch>
        </p:blipFill>
        <p:spPr>
          <a:xfrm>
            <a:off x="9458960" y="1243330"/>
            <a:ext cx="656590" cy="685165"/>
          </a:xfrm>
          <a:prstGeom prst="rect">
            <a:avLst/>
          </a:prstGeom>
        </p:spPr>
      </p:pic>
      <p:pic>
        <p:nvPicPr>
          <p:cNvPr id="19" name="Image 7" descr="https://kimi-img.moonshot.cn/pub/slides/slides_tmpl/image/25-08-27-20:01:44-d2nf7a18bjvh7rlj05qg.png">    </p:cNvPr>
          <p:cNvPicPr>
            <a:picLocks noChangeAspect="1"/>
          </p:cNvPicPr>
          <p:nvPr/>
        </p:nvPicPr>
        <p:blipFill>
          <a:blip r:embed="rId8"/>
          <a:stretch>
            <a:fillRect/>
          </a:stretch>
        </p:blipFill>
        <p:spPr>
          <a:xfrm rot="18720000">
            <a:off x="1736090" y="1155700"/>
            <a:ext cx="832485" cy="808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52-d2nf6t18bjvh7rlj04b0.png">    </p:cNvPr>
          <p:cNvPicPr>
            <a:picLocks noChangeAspect="1"/>
          </p:cNvPicPr>
          <p:nvPr/>
        </p:nvPicPr>
        <p:blipFill>
          <a:blip r:embed="rId1"/>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indent="0" marL="0">
              <a:lnSpc>
                <a:spcPct val="100000"/>
              </a:lnSpc>
              <a:buNone/>
            </a:pPr>
            <a:r>
              <a:rPr lang="en-US" sz="8500" dirty="0">
                <a:solidFill>
                  <a:srgbClr val="EE822F"/>
                </a:solidFill>
                <a:latin typeface="MiSans" pitchFamily="34" charset="0"/>
                <a:ea typeface="MiSans" pitchFamily="34" charset="-122"/>
                <a:cs typeface="MiSans" pitchFamily="34" charset="-120"/>
              </a:rPr>
              <a:t>01</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gn="l" indent="0" marL="0">
              <a:lnSpc>
                <a:spcPct val="100000"/>
              </a:lnSpc>
              <a:buNone/>
            </a:pPr>
            <a:r>
              <a:rPr lang="en-US" sz="4000" dirty="0">
                <a:solidFill>
                  <a:srgbClr val="0D0D0D"/>
                </a:solidFill>
                <a:latin typeface="MiSans" pitchFamily="34" charset="0"/>
                <a:ea typeface="MiSans" pitchFamily="34" charset="-122"/>
                <a:cs typeface="MiSans" pitchFamily="34" charset="-120"/>
              </a:rPr>
              <a:t>Animales Domésticos</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gn="l" indent="0" marL="0">
              <a:lnSpc>
                <a:spcPct val="100000"/>
              </a:lnSpc>
              <a:buNone/>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14"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r>
          <p:cNvPicPr>
            <a:picLocks noChangeAspect="1"/>
          </p:cNvPicPr>
          <p:nvPr/>
        </p:nvPicPr>
        <p:blipFill>
          <a:blip r:embed="rId4"/>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r>
          <p:cNvPicPr>
            <a:picLocks noChangeAspect="1"/>
          </p:cNvPicPr>
          <p:nvPr/>
        </p:nvPicPr>
        <p:blipFill>
          <a:blip r:embed="rId5"/>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r>
          <p:cNvPicPr>
            <a:picLocks noChangeAspect="1"/>
          </p:cNvPicPr>
          <p:nvPr/>
        </p:nvPicPr>
        <p:blipFill>
          <a:blip r:embed="rId6"/>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24" name="Image 6" descr="https://kimi-img.moonshot.cn/pub/slides/slides_tmpl/image/25-08-27-20:00:52-d2nf6t18bjvh7rlj04c0.png">    </p:cNvPr>
          <p:cNvPicPr>
            <a:picLocks noChangeAspect="1"/>
          </p:cNvPicPr>
          <p:nvPr/>
        </p:nvPicPr>
        <p:blipFill>
          <a:blip r:embed="rId7"/>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r>
          <p:cNvPicPr>
            <a:picLocks noChangeAspect="1"/>
          </p:cNvPicPr>
          <p:nvPr/>
        </p:nvPicPr>
        <p:blipFill>
          <a:blip r:embed="rId8"/>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rotWithShape="1" flip="none">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t="50000" r="50000" b="50000" l="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indent="0" marL="0">
              <a:lnSpc>
                <a:spcPct val="100000"/>
              </a:lnSpc>
              <a:buNone/>
            </a:pP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0:44-d2nf6r18bjvh7rlj0430.png">    </p:cNvPr>
          <p:cNvPicPr>
            <a:picLocks noChangeAspect="1"/>
          </p:cNvPicPr>
          <p:nvPr/>
        </p:nvPicPr>
        <p:blipFill>
          <a:blip r:embed="rId1">
            <a:alphaModFix amt="40000"/>
          </a:blip>
          <a:stretch>
            <a:fillRect/>
          </a:stretch>
        </p:blipFill>
        <p:spPr>
          <a:xfrm rot="10800000">
            <a:off x="4756785" y="3515995"/>
            <a:ext cx="7459345" cy="5433060"/>
          </a:xfrm>
          <a:prstGeom prst="rect">
            <a:avLst/>
          </a:prstGeom>
        </p:spPr>
      </p:pic>
      <p:sp>
        <p:nvSpPr>
          <p:cNvPr id="5" name="Text 2"/>
          <p:cNvSpPr/>
          <p:nvPr/>
        </p:nvSpPr>
        <p:spPr>
          <a:xfrm>
            <a:off x="687070" y="757555"/>
            <a:ext cx="10853420" cy="757555"/>
          </a:xfrm>
          <a:prstGeom prst="rect">
            <a:avLst/>
          </a:prstGeom>
          <a:noFill/>
          <a:ln/>
        </p:spPr>
        <p:txBody>
          <a:bodyPr wrap="square" lIns="0" tIns="0" rIns="0" bIns="0" rtlCol="0" anchor="t"/>
          <a:lstStyle/>
          <a:p>
            <a:pPr algn="ctr" indent="0" marL="0">
              <a:lnSpc>
                <a:spcPct val="100000"/>
              </a:lnSpc>
              <a:buNone/>
            </a:pPr>
            <a:r>
              <a:rPr lang="en-US" sz="3600" dirty="0">
                <a:solidFill>
                  <a:srgbClr val="0D0D0D"/>
                </a:solidFill>
                <a:latin typeface="MiSans" pitchFamily="34" charset="0"/>
                <a:ea typeface="MiSans" pitchFamily="34" charset="-122"/>
                <a:cs typeface="MiSans" pitchFamily="34" charset="-120"/>
              </a:rPr>
              <a:t>Perro y Gato: Compañeros Leales</a:t>
            </a:r>
            <a:endParaRPr lang="en-US" sz="1600" dirty="0"/>
          </a:p>
        </p:txBody>
      </p:sp>
      <p:sp>
        <p:nvSpPr>
          <p:cNvPr id="6" name="Text 3"/>
          <p:cNvSpPr/>
          <p:nvPr/>
        </p:nvSpPr>
        <p:spPr>
          <a:xfrm>
            <a:off x="513080" y="4119245"/>
            <a:ext cx="3558540" cy="186182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perro es un animal leal y amigable. En inglés, se dice 'dog'. Por ejemplo, 'I have a dog' significa 'Tengo un perro'. Los perros son conocidos por su fidelidad y amor hacia sus dueños.</a:t>
            </a:r>
            <a:endParaRPr lang="en-US" sz="1600" dirty="0"/>
          </a:p>
        </p:txBody>
      </p:sp>
      <p:sp>
        <p:nvSpPr>
          <p:cNvPr id="7" name="Text 4"/>
          <p:cNvSpPr/>
          <p:nvPr/>
        </p:nvSpPr>
        <p:spPr>
          <a:xfrm>
            <a:off x="635000" y="3361690"/>
            <a:ext cx="3181985" cy="757555"/>
          </a:xfrm>
          <a:prstGeom prst="rect">
            <a:avLst/>
          </a:prstGeom>
          <a:noFill/>
          <a:ln/>
        </p:spPr>
        <p:txBody>
          <a:bodyPr wrap="square" lIns="0" tIns="0" rIns="0" bIns="0" rtlCol="0" anchor="t"/>
          <a:lstStyle/>
          <a:p>
            <a:pPr algn="ctr" indent="0" marL="0">
              <a:lnSpc>
                <a:spcPct val="100000"/>
              </a:lnSpc>
              <a:buNone/>
            </a:pPr>
            <a:r>
              <a:rPr lang="en-US" sz="2200" dirty="0">
                <a:solidFill>
                  <a:srgbClr val="EE822F"/>
                </a:solidFill>
                <a:latin typeface="MiSans" pitchFamily="34" charset="0"/>
                <a:ea typeface="MiSans" pitchFamily="34" charset="-122"/>
                <a:cs typeface="MiSans" pitchFamily="34" charset="-120"/>
              </a:rPr>
              <a:t>Dog (Perro)</a:t>
            </a:r>
            <a:endParaRPr lang="en-US" sz="1600" dirty="0"/>
          </a:p>
        </p:txBody>
      </p:sp>
      <p:sp>
        <p:nvSpPr>
          <p:cNvPr id="8" name="Text 5"/>
          <p:cNvSpPr/>
          <p:nvPr/>
        </p:nvSpPr>
        <p:spPr>
          <a:xfrm>
            <a:off x="4172585" y="3838575"/>
            <a:ext cx="3559175" cy="186182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gato es un animal independiente y elegante. En inglés, se dice 'cat'. Por ejemplo, 'The cat is sleeping' significa 'El gato está durmiendo'. Los gatos son excelentes cazadores y compañeros tranquilos.</a:t>
            </a:r>
            <a:endParaRPr lang="en-US" sz="1600" dirty="0"/>
          </a:p>
        </p:txBody>
      </p:sp>
      <p:sp>
        <p:nvSpPr>
          <p:cNvPr id="9" name="Text 6"/>
          <p:cNvSpPr/>
          <p:nvPr/>
        </p:nvSpPr>
        <p:spPr>
          <a:xfrm>
            <a:off x="4455160" y="3081020"/>
            <a:ext cx="3130550" cy="757555"/>
          </a:xfrm>
          <a:prstGeom prst="rect">
            <a:avLst/>
          </a:prstGeom>
          <a:noFill/>
          <a:ln/>
        </p:spPr>
        <p:txBody>
          <a:bodyPr wrap="square" lIns="0" tIns="0" rIns="0" bIns="0" rtlCol="0" anchor="t"/>
          <a:lstStyle/>
          <a:p>
            <a:pPr algn="ctr" indent="0" marL="0">
              <a:lnSpc>
                <a:spcPct val="100000"/>
              </a:lnSpc>
              <a:buNone/>
            </a:pPr>
            <a:r>
              <a:rPr lang="en-US" sz="2200" dirty="0">
                <a:solidFill>
                  <a:srgbClr val="F0939E"/>
                </a:solidFill>
                <a:latin typeface="MiSans" pitchFamily="34" charset="0"/>
                <a:ea typeface="MiSans" pitchFamily="34" charset="-122"/>
                <a:cs typeface="MiSans" pitchFamily="34" charset="-120"/>
              </a:rPr>
              <a:t>Cat (Gato)</a:t>
            </a:r>
            <a:endParaRPr lang="en-US" sz="1600" dirty="0"/>
          </a:p>
        </p:txBody>
      </p:sp>
      <p:sp>
        <p:nvSpPr>
          <p:cNvPr id="10" name="Text 7"/>
          <p:cNvSpPr/>
          <p:nvPr/>
        </p:nvSpPr>
        <p:spPr>
          <a:xfrm>
            <a:off x="8049895" y="4102735"/>
            <a:ext cx="3566795" cy="186182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Ambos animales tienen diferentes personalidades. Los perros son más activos y necesitan ejercicio, mientras que los gatos prefieren espacios más pequeños y tranquilos. Ambos son excelentes mascotas.</a:t>
            </a:r>
            <a:endParaRPr lang="en-US" sz="1600" dirty="0"/>
          </a:p>
        </p:txBody>
      </p:sp>
      <p:sp>
        <p:nvSpPr>
          <p:cNvPr id="11" name="Text 8"/>
          <p:cNvSpPr/>
          <p:nvPr/>
        </p:nvSpPr>
        <p:spPr>
          <a:xfrm>
            <a:off x="8172450" y="3345180"/>
            <a:ext cx="3181350" cy="757555"/>
          </a:xfrm>
          <a:prstGeom prst="rect">
            <a:avLst/>
          </a:prstGeom>
          <a:noFill/>
          <a:ln/>
        </p:spPr>
        <p:txBody>
          <a:bodyPr wrap="square" lIns="0" tIns="0" rIns="0" bIns="0" rtlCol="0" anchor="t"/>
          <a:lstStyle/>
          <a:p>
            <a:pPr algn="ctr" indent="0" marL="0">
              <a:lnSpc>
                <a:spcPct val="100000"/>
              </a:lnSpc>
              <a:buNone/>
            </a:pPr>
            <a:r>
              <a:rPr lang="en-US" sz="2200" dirty="0">
                <a:solidFill>
                  <a:srgbClr val="92ABDF"/>
                </a:solidFill>
                <a:latin typeface="MiSans" pitchFamily="34" charset="0"/>
                <a:ea typeface="MiSans" pitchFamily="34" charset="-122"/>
                <a:cs typeface="MiSans" pitchFamily="34" charset="-120"/>
              </a:rPr>
              <a:t>Características</a:t>
            </a:r>
            <a:endParaRPr lang="en-US" sz="1600" dirty="0"/>
          </a:p>
        </p:txBody>
      </p:sp>
      <p:pic>
        <p:nvPicPr>
          <p:cNvPr id="12" name="Image 1" descr="https://kimi-img.moonshot.cn/pub/slides/slides_tmpl/image/25-08-27-20:00:44-d2nf6r18bjvh7rlj0430.png">    </p:cNvPr>
          <p:cNvPicPr>
            <a:picLocks noChangeAspect="1"/>
          </p:cNvPicPr>
          <p:nvPr/>
        </p:nvPicPr>
        <p:blipFill>
          <a:blip r:embed="rId2">
            <a:alphaModFix amt="40000"/>
          </a:blip>
          <a:stretch>
            <a:fillRect/>
          </a:stretch>
        </p:blipFill>
        <p:spPr>
          <a:xfrm>
            <a:off x="-20320" y="-2087245"/>
            <a:ext cx="7459345" cy="5433060"/>
          </a:xfrm>
          <a:prstGeom prst="rect">
            <a:avLst/>
          </a:prstGeom>
        </p:spPr>
      </p:pic>
      <p:pic>
        <p:nvPicPr>
          <p:cNvPr id="13" name="Image 2" descr="https://kimi-img.moonshot.cn/pub/slides/slides_tmpl/image/25-08-27-20:01:36-d2nf7818bjvh7rlj059g.png">    </p:cNvPr>
          <p:cNvPicPr>
            <a:picLocks noChangeAspect="1"/>
          </p:cNvPicPr>
          <p:nvPr/>
        </p:nvPicPr>
        <p:blipFill>
          <a:blip r:embed="rId3"/>
          <a:stretch>
            <a:fillRect/>
          </a:stretch>
        </p:blipFill>
        <p:spPr>
          <a:xfrm rot="2700000">
            <a:off x="5247005" y="1579245"/>
            <a:ext cx="1355725" cy="1394460"/>
          </a:xfrm>
          <a:prstGeom prst="rect">
            <a:avLst/>
          </a:prstGeom>
        </p:spPr>
      </p:pic>
      <p:pic>
        <p:nvPicPr>
          <p:cNvPr id="14" name="Image 3" descr="https://kimi-img.moonshot.cn/pub/slides/slides_tmpl/image/25-08-27-20:01:37-d2nf7898bjvh7rlj05bg.png">    </p:cNvPr>
          <p:cNvPicPr>
            <a:picLocks noChangeAspect="1"/>
          </p:cNvPicPr>
          <p:nvPr/>
        </p:nvPicPr>
        <p:blipFill>
          <a:blip r:embed="rId4"/>
          <a:stretch>
            <a:fillRect/>
          </a:stretch>
        </p:blipFill>
        <p:spPr>
          <a:xfrm>
            <a:off x="9086215" y="1853565"/>
            <a:ext cx="1400810" cy="1263650"/>
          </a:xfrm>
          <a:prstGeom prst="rect">
            <a:avLst/>
          </a:prstGeom>
        </p:spPr>
      </p:pic>
      <p:pic>
        <p:nvPicPr>
          <p:cNvPr id="15" name="Image 4" descr="https://kimi-img.moonshot.cn/pub/slides/slides_tmpl/image/25-08-27-20:01:38-d2nf78h8bjvh7rlj05cg.png">    </p:cNvPr>
          <p:cNvPicPr>
            <a:picLocks noChangeAspect="1"/>
          </p:cNvPicPr>
          <p:nvPr/>
        </p:nvPicPr>
        <p:blipFill>
          <a:blip r:embed="rId5"/>
          <a:stretch>
            <a:fillRect/>
          </a:stretch>
        </p:blipFill>
        <p:spPr>
          <a:xfrm rot="20700000">
            <a:off x="-267970" y="198120"/>
            <a:ext cx="4371975" cy="3293110"/>
          </a:xfrm>
          <a:prstGeom prst="rect">
            <a:avLst/>
          </a:prstGeom>
        </p:spPr>
      </p:pic>
      <p:pic>
        <p:nvPicPr>
          <p:cNvPr id="16" name="Image 5" descr="https://kimi-img.moonshot.cn/pub/slides/slides_tmpl/image/25-08-27-20:01:37-d2nf7898bjvh7rlj05a0.png">    </p:cNvPr>
          <p:cNvPicPr>
            <a:picLocks noChangeAspect="1"/>
          </p:cNvPicPr>
          <p:nvPr/>
        </p:nvPicPr>
        <p:blipFill>
          <a:blip r:embed="rId6"/>
          <a:stretch>
            <a:fillRect/>
          </a:stretch>
        </p:blipFill>
        <p:spPr>
          <a:xfrm>
            <a:off x="1833880" y="1960880"/>
            <a:ext cx="796925" cy="1150620"/>
          </a:xfrm>
          <a:prstGeom prst="rect">
            <a:avLst/>
          </a:prstGeom>
        </p:spPr>
      </p:pic>
      <p:pic>
        <p:nvPicPr>
          <p:cNvPr id="17" name="Image 6" descr="https://kimi-img.moonshot.cn/pub/slides/slides_tmpl/image/25-08-27-20:01:37-d2nf7898bjvh7rlj05ag.png">    </p:cNvPr>
          <p:cNvPicPr>
            <a:picLocks noChangeAspect="1"/>
          </p:cNvPicPr>
          <p:nvPr/>
        </p:nvPicPr>
        <p:blipFill>
          <a:blip r:embed="rId7"/>
          <a:stretch>
            <a:fillRect/>
          </a:stretch>
        </p:blipFill>
        <p:spPr>
          <a:xfrm>
            <a:off x="5488305" y="1626870"/>
            <a:ext cx="861060" cy="1243965"/>
          </a:xfrm>
          <a:prstGeom prst="rect">
            <a:avLst/>
          </a:prstGeom>
        </p:spPr>
      </p:pic>
      <p:pic>
        <p:nvPicPr>
          <p:cNvPr id="18" name="Image 7" descr="https://kimi-img.moonshot.cn/pub/slides/slides_tmpl/image/25-08-27-20:01:37-d2nf7898bjvh7rlj05b0.png">    </p:cNvPr>
          <p:cNvPicPr>
            <a:picLocks noChangeAspect="1"/>
          </p:cNvPicPr>
          <p:nvPr/>
        </p:nvPicPr>
        <p:blipFill>
          <a:blip r:embed="rId8"/>
          <a:stretch>
            <a:fillRect/>
          </a:stretch>
        </p:blipFill>
        <p:spPr>
          <a:xfrm>
            <a:off x="9332595" y="1933575"/>
            <a:ext cx="861060" cy="12433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0" y="-1905"/>
            <a:ext cx="12212320" cy="6859905"/>
          </a:xfrm>
          <a:prstGeom prst="rect">
            <a:avLst/>
          </a:prstGeom>
          <a:solidFill>
            <a:srgbClr val="FADBDF">
              <a:alpha val="25098"/>
            </a:srgbClr>
          </a:solidFill>
          <a:ln/>
        </p:spPr>
      </p:sp>
      <p:sp>
        <p:nvSpPr>
          <p:cNvPr id="3" name="Text 1"/>
          <p:cNvSpPr/>
          <p:nvPr/>
        </p:nvSpPr>
        <p:spPr>
          <a:xfrm>
            <a:off x="-13970" y="-190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0:44-d2nf6r18bjvh7rlj0430.png">    </p:cNvPr>
          <p:cNvPicPr>
            <a:picLocks noChangeAspect="1"/>
          </p:cNvPicPr>
          <p:nvPr/>
        </p:nvPicPr>
        <p:blipFill>
          <a:blip r:embed="rId1">
            <a:alphaModFix amt="40000"/>
          </a:blip>
          <a:stretch>
            <a:fillRect/>
          </a:stretch>
        </p:blipFill>
        <p:spPr>
          <a:xfrm rot="10800000">
            <a:off x="4767580" y="3514725"/>
            <a:ext cx="7459345" cy="5433060"/>
          </a:xfrm>
          <a:prstGeom prst="rect">
            <a:avLst/>
          </a:prstGeom>
        </p:spPr>
      </p:pic>
      <p:pic>
        <p:nvPicPr>
          <p:cNvPr id="5" name="Image 1" descr="https://kimi-img.moonshot.cn/pub/slides/slides_tmpl/image/25-08-27-20:00:44-d2nf6r18bjvh7rlj0430.png">    </p:cNvPr>
          <p:cNvPicPr>
            <a:picLocks noChangeAspect="1"/>
          </p:cNvPicPr>
          <p:nvPr/>
        </p:nvPicPr>
        <p:blipFill>
          <a:blip r:embed="rId2">
            <a:alphaModFix amt="40000"/>
          </a:blip>
          <a:stretch>
            <a:fillRect/>
          </a:stretch>
        </p:blipFill>
        <p:spPr>
          <a:xfrm>
            <a:off x="-20320" y="-2092325"/>
            <a:ext cx="7459345" cy="5433060"/>
          </a:xfrm>
          <a:prstGeom prst="rect">
            <a:avLst/>
          </a:prstGeom>
        </p:spPr>
      </p:pic>
      <p:pic>
        <p:nvPicPr>
          <p:cNvPr id="6" name="Image 2" descr="https://kimi-img.moonshot.cn/pub/slides/slides_tmpl/image/25-08-27-20:01:02-d2nf6vh8bjvh7rlj04t0.png">    </p:cNvPr>
          <p:cNvPicPr>
            <a:picLocks noChangeAspect="1"/>
          </p:cNvPicPr>
          <p:nvPr/>
        </p:nvPicPr>
        <p:blipFill>
          <a:blip r:embed="rId3"/>
          <a:stretch>
            <a:fillRect/>
          </a:stretch>
        </p:blipFill>
        <p:spPr>
          <a:xfrm>
            <a:off x="0" y="292100"/>
            <a:ext cx="11287125" cy="10360025"/>
          </a:xfrm>
          <a:prstGeom prst="rect">
            <a:avLst/>
          </a:prstGeom>
        </p:spPr>
      </p:pic>
      <p:sp>
        <p:nvSpPr>
          <p:cNvPr id="7" name="Text 2"/>
          <p:cNvSpPr/>
          <p:nvPr/>
        </p:nvSpPr>
        <p:spPr>
          <a:xfrm>
            <a:off x="1269365" y="2035810"/>
            <a:ext cx="3705225" cy="210566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hamster es una mascota pequeña y adorable. En inglés, se dice 'hamster'. Viven en jaulas y comen semillas. Son activos por la noche y necesitan una rueda para correr.</a:t>
            </a:r>
            <a:endParaRPr lang="en-US" sz="1600" dirty="0"/>
          </a:p>
        </p:txBody>
      </p:sp>
      <p:sp>
        <p:nvSpPr>
          <p:cNvPr id="8" name="Text 3"/>
          <p:cNvSpPr/>
          <p:nvPr/>
        </p:nvSpPr>
        <p:spPr>
          <a:xfrm>
            <a:off x="1269365" y="1242695"/>
            <a:ext cx="3704590" cy="589915"/>
          </a:xfrm>
          <a:prstGeom prst="rect">
            <a:avLst/>
          </a:prstGeom>
          <a:noFill/>
          <a:ln/>
        </p:spPr>
        <p:txBody>
          <a:bodyPr wrap="square" lIns="0" tIns="0" rIns="0" bIns="0" rtlCol="0" anchor="t"/>
          <a:lstStyle/>
          <a:p>
            <a:pPr algn="l" indent="0" marL="0">
              <a:lnSpc>
                <a:spcPct val="100000"/>
              </a:lnSpc>
              <a:buNone/>
            </a:pPr>
            <a:r>
              <a:rPr lang="en-US" sz="2400" dirty="0">
                <a:solidFill>
                  <a:srgbClr val="C65F10"/>
                </a:solidFill>
                <a:latin typeface="MiSans" pitchFamily="34" charset="0"/>
                <a:ea typeface="MiSans" pitchFamily="34" charset="-122"/>
                <a:cs typeface="MiSans" pitchFamily="34" charset="-120"/>
              </a:rPr>
              <a:t>Hamster</a:t>
            </a:r>
            <a:endParaRPr lang="en-US" sz="1600" dirty="0"/>
          </a:p>
        </p:txBody>
      </p:sp>
      <p:sp>
        <p:nvSpPr>
          <p:cNvPr id="9" name="Text 4"/>
          <p:cNvSpPr/>
          <p:nvPr/>
        </p:nvSpPr>
        <p:spPr>
          <a:xfrm>
            <a:off x="5327015" y="4764405"/>
            <a:ext cx="4441825" cy="175387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conejo es una mascota suave y juguetona. En inglés, se dice 'rabbit'. Viven en jaulas llamadas 'hutches' y comen zanahorias y verduras. Son amigables y necesitan atención.</a:t>
            </a:r>
            <a:endParaRPr lang="en-US" sz="1600" dirty="0"/>
          </a:p>
        </p:txBody>
      </p:sp>
      <p:sp>
        <p:nvSpPr>
          <p:cNvPr id="10" name="Text 5"/>
          <p:cNvSpPr/>
          <p:nvPr/>
        </p:nvSpPr>
        <p:spPr>
          <a:xfrm>
            <a:off x="5327015" y="4339590"/>
            <a:ext cx="4879975" cy="589915"/>
          </a:xfrm>
          <a:prstGeom prst="rect">
            <a:avLst/>
          </a:prstGeom>
          <a:noFill/>
          <a:ln/>
        </p:spPr>
        <p:txBody>
          <a:bodyPr wrap="square" lIns="0" tIns="0" rIns="0" bIns="0" rtlCol="0" anchor="t"/>
          <a:lstStyle/>
          <a:p>
            <a:pPr algn="l" indent="0" marL="0">
              <a:lnSpc>
                <a:spcPct val="100000"/>
              </a:lnSpc>
              <a:buNone/>
            </a:pPr>
            <a:r>
              <a:rPr lang="en-US" sz="2400" dirty="0">
                <a:solidFill>
                  <a:srgbClr val="588E32"/>
                </a:solidFill>
                <a:latin typeface="MiSans" pitchFamily="34" charset="0"/>
                <a:ea typeface="MiSans" pitchFamily="34" charset="-122"/>
                <a:cs typeface="MiSans" pitchFamily="34" charset="-120"/>
              </a:rPr>
              <a:t>Rabbit</a:t>
            </a:r>
            <a:endParaRPr lang="en-US" sz="1600" dirty="0"/>
          </a:p>
        </p:txBody>
      </p:sp>
      <p:sp>
        <p:nvSpPr>
          <p:cNvPr id="11" name="Text 6"/>
          <p:cNvSpPr/>
          <p:nvPr/>
        </p:nvSpPr>
        <p:spPr>
          <a:xfrm>
            <a:off x="6699250" y="825500"/>
            <a:ext cx="4587240" cy="2106295"/>
          </a:xfrm>
          <a:prstGeom prst="rect">
            <a:avLst/>
          </a:prstGeom>
          <a:noFill/>
          <a:ln/>
        </p:spPr>
        <p:txBody>
          <a:bodyPr wrap="square" lIns="0" tIns="0" rIns="0" bIns="0" rtlCol="0" anchor="t"/>
          <a:lstStyle/>
          <a:p>
            <a:pPr algn="r" indent="0" marL="0">
              <a:lnSpc>
                <a:spcPct val="100000"/>
              </a:lnSpc>
              <a:buNone/>
            </a:pPr>
            <a:r>
              <a:rPr lang="en-US" sz="3600" dirty="0">
                <a:solidFill>
                  <a:srgbClr val="0D0D0D"/>
                </a:solidFill>
                <a:latin typeface="MiSans" pitchFamily="34" charset="0"/>
                <a:ea typeface="MiSans" pitchFamily="34" charset="-122"/>
                <a:cs typeface="MiSans" pitchFamily="34" charset="-120"/>
              </a:rPr>
              <a:t>Mascotas Pequeñas y Curiosas</a:t>
            </a:r>
            <a:endParaRPr lang="en-US" sz="1600" dirty="0"/>
          </a:p>
        </p:txBody>
      </p:sp>
      <p:pic>
        <p:nvPicPr>
          <p:cNvPr id="12" name="Image 3" descr="https://kimi-img.moonshot.cn/pub/slides/slides_tmpl/image/25-08-27-20:01:02-d2nf6vh8bjvh7rlj04tg.png">    </p:cNvPr>
          <p:cNvPicPr>
            <a:picLocks noChangeAspect="1"/>
          </p:cNvPicPr>
          <p:nvPr/>
        </p:nvPicPr>
        <p:blipFill>
          <a:blip r:embed="rId4"/>
          <a:stretch>
            <a:fillRect/>
          </a:stretch>
        </p:blipFill>
        <p:spPr>
          <a:xfrm>
            <a:off x="1858645" y="-464185"/>
            <a:ext cx="3973195" cy="2715260"/>
          </a:xfrm>
          <a:prstGeom prst="rect">
            <a:avLst/>
          </a:prstGeom>
        </p:spPr>
      </p:pic>
      <p:pic>
        <p:nvPicPr>
          <p:cNvPr id="13" name="Image 4" descr="https://kimi-img.moonshot.cn/pub/slides/slides_tmpl/image/25-08-27-20:01:03-d2nf6vp8bjvh7rlj04ug.png">    </p:cNvPr>
          <p:cNvPicPr>
            <a:picLocks noChangeAspect="1"/>
          </p:cNvPicPr>
          <p:nvPr/>
        </p:nvPicPr>
        <p:blipFill>
          <a:blip r:embed="rId5"/>
          <a:stretch>
            <a:fillRect/>
          </a:stretch>
        </p:blipFill>
        <p:spPr>
          <a:xfrm>
            <a:off x="7291705" y="1637030"/>
            <a:ext cx="2439670" cy="2106930"/>
          </a:xfrm>
          <a:prstGeom prst="rect">
            <a:avLst/>
          </a:prstGeom>
        </p:spPr>
      </p:pic>
      <p:pic>
        <p:nvPicPr>
          <p:cNvPr id="14" name="Image 5" descr="https://kimi-img.moonshot.cn/pub/slides/slides_tmpl/image/25-08-27-20:01:03-d2nf6vp8bjvh7rlj04u0.png">    </p:cNvPr>
          <p:cNvPicPr>
            <a:picLocks noChangeAspect="1"/>
          </p:cNvPicPr>
          <p:nvPr/>
        </p:nvPicPr>
        <p:blipFill>
          <a:blip r:embed="rId6"/>
          <a:stretch>
            <a:fillRect/>
          </a:stretch>
        </p:blipFill>
        <p:spPr>
          <a:xfrm>
            <a:off x="5327015" y="2200910"/>
            <a:ext cx="2856230" cy="1753870"/>
          </a:xfrm>
          <a:prstGeom prst="rect">
            <a:avLst/>
          </a:prstGeom>
        </p:spPr>
      </p:pic>
      <p:pic>
        <p:nvPicPr>
          <p:cNvPr id="15" name="Image 6" descr="https://kimi-img.moonshot.cn/pub/slides/slides_tmpl/image/25-08-27-20:01:38-d2nf78h8bjvh7rlj05c0.png">    </p:cNvPr>
          <p:cNvPicPr>
            <a:picLocks noChangeAspect="1"/>
          </p:cNvPicPr>
          <p:nvPr/>
        </p:nvPicPr>
        <p:blipFill>
          <a:blip r:embed="rId7"/>
          <a:stretch>
            <a:fillRect/>
          </a:stretch>
        </p:blipFill>
        <p:spPr>
          <a:xfrm rot="2220000">
            <a:off x="10033000" y="5958205"/>
            <a:ext cx="1505585" cy="1505585"/>
          </a:xfrm>
          <a:prstGeom prst="rect">
            <a:avLst/>
          </a:prstGeom>
        </p:spPr>
      </p:pic>
      <p:pic>
        <p:nvPicPr>
          <p:cNvPr id="16" name="Image 7" descr="https://kimi-img.moonshot.cn/pub/slides/slides_tmpl/image/25-08-27-20:01:04-d2nf7018bjvh7rlj04vg.png">    </p:cNvPr>
          <p:cNvPicPr>
            <a:picLocks noChangeAspect="1"/>
          </p:cNvPicPr>
          <p:nvPr/>
        </p:nvPicPr>
        <p:blipFill>
          <a:blip r:embed="rId8"/>
          <a:stretch>
            <a:fillRect/>
          </a:stretch>
        </p:blipFill>
        <p:spPr>
          <a:xfrm>
            <a:off x="-168910" y="4279900"/>
            <a:ext cx="2334260" cy="2771775"/>
          </a:xfrm>
          <a:prstGeom prst="rect">
            <a:avLst/>
          </a:prstGeom>
        </p:spPr>
      </p:pic>
      <p:pic>
        <p:nvPicPr>
          <p:cNvPr id="17" name="Image 8" descr="https://kimi-img.moonshot.cn/pub/slides/slides_tmpl/image/25-08-27-20:00:52-d2nf6t18bjvh7rlj04ag.png">    </p:cNvPr>
          <p:cNvPicPr>
            <a:picLocks noChangeAspect="1"/>
          </p:cNvPicPr>
          <p:nvPr/>
        </p:nvPicPr>
        <p:blipFill>
          <a:blip r:embed="rId9"/>
          <a:stretch>
            <a:fillRect/>
          </a:stretch>
        </p:blipFill>
        <p:spPr>
          <a:xfrm>
            <a:off x="10812145" y="2035175"/>
            <a:ext cx="1663700" cy="896620"/>
          </a:xfrm>
          <a:prstGeom prst="rect">
            <a:avLst/>
          </a:prstGeom>
        </p:spPr>
      </p:pic>
      <p:pic>
        <p:nvPicPr>
          <p:cNvPr id="18" name="Image 9" descr="https://kimi-img.moonshot.cn/pub/slides/slides_tmpl/image/25-08-27-20:01:04-d2nf7018bjvh7rlj04v0.png">    </p:cNvPr>
          <p:cNvPicPr>
            <a:picLocks noChangeAspect="1"/>
          </p:cNvPicPr>
          <p:nvPr/>
        </p:nvPicPr>
        <p:blipFill>
          <a:blip r:embed="rId10"/>
          <a:stretch>
            <a:fillRect/>
          </a:stretch>
        </p:blipFill>
        <p:spPr>
          <a:xfrm>
            <a:off x="3070860" y="4511040"/>
            <a:ext cx="1300480" cy="15087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52-d2nf6t18bjvh7rlj04b0.png">    </p:cNvPr>
          <p:cNvPicPr>
            <a:picLocks noChangeAspect="1"/>
          </p:cNvPicPr>
          <p:nvPr/>
        </p:nvPicPr>
        <p:blipFill>
          <a:blip r:embed="rId1"/>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indent="0" marL="0">
              <a:lnSpc>
                <a:spcPct val="100000"/>
              </a:lnSpc>
              <a:buNone/>
            </a:pPr>
            <a:r>
              <a:rPr lang="en-US" sz="8500" dirty="0">
                <a:solidFill>
                  <a:srgbClr val="EE822F"/>
                </a:solidFill>
                <a:latin typeface="MiSans" pitchFamily="34" charset="0"/>
                <a:ea typeface="MiSans" pitchFamily="34" charset="-122"/>
                <a:cs typeface="MiSans" pitchFamily="34" charset="-120"/>
              </a:rPr>
              <a:t>02</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gn="l" indent="0" marL="0">
              <a:lnSpc>
                <a:spcPct val="100000"/>
              </a:lnSpc>
              <a:buNone/>
            </a:pPr>
            <a:r>
              <a:rPr lang="en-US" sz="4000" dirty="0">
                <a:solidFill>
                  <a:srgbClr val="0D0D0D"/>
                </a:solidFill>
                <a:latin typeface="MiSans" pitchFamily="34" charset="0"/>
                <a:ea typeface="MiSans" pitchFamily="34" charset="-122"/>
                <a:cs typeface="MiSans" pitchFamily="34" charset="-120"/>
              </a:rPr>
              <a:t>Animales Salvajes</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gn="l" indent="0" marL="0">
              <a:lnSpc>
                <a:spcPct val="100000"/>
              </a:lnSpc>
              <a:buNone/>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14"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r>
          <p:cNvPicPr>
            <a:picLocks noChangeAspect="1"/>
          </p:cNvPicPr>
          <p:nvPr/>
        </p:nvPicPr>
        <p:blipFill>
          <a:blip r:embed="rId4"/>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r>
          <p:cNvPicPr>
            <a:picLocks noChangeAspect="1"/>
          </p:cNvPicPr>
          <p:nvPr/>
        </p:nvPicPr>
        <p:blipFill>
          <a:blip r:embed="rId5"/>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r>
          <p:cNvPicPr>
            <a:picLocks noChangeAspect="1"/>
          </p:cNvPicPr>
          <p:nvPr/>
        </p:nvPicPr>
        <p:blipFill>
          <a:blip r:embed="rId6"/>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24" name="Image 6" descr="https://kimi-img.moonshot.cn/pub/slides/slides_tmpl/image/25-08-27-20:00:52-d2nf6t18bjvh7rlj04c0.png">    </p:cNvPr>
          <p:cNvPicPr>
            <a:picLocks noChangeAspect="1"/>
          </p:cNvPicPr>
          <p:nvPr/>
        </p:nvPicPr>
        <p:blipFill>
          <a:blip r:embed="rId7"/>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r>
          <p:cNvPicPr>
            <a:picLocks noChangeAspect="1"/>
          </p:cNvPicPr>
          <p:nvPr/>
        </p:nvPicPr>
        <p:blipFill>
          <a:blip r:embed="rId8"/>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rotWithShape="1" flip="none">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t="50000" r="50000" b="50000" l="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indent="0" marL="0">
              <a:lnSpc>
                <a:spcPct val="100000"/>
              </a:lnSpc>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0320" y="0"/>
            <a:ext cx="12212320" cy="6859905"/>
          </a:xfrm>
          <a:prstGeom prst="rect">
            <a:avLst/>
          </a:prstGeom>
          <a:solidFill>
            <a:srgbClr val="FADBDF">
              <a:alpha val="38039"/>
            </a:srgbClr>
          </a:solidFill>
          <a:ln/>
        </p:spPr>
      </p:sp>
      <p:sp>
        <p:nvSpPr>
          <p:cNvPr id="3" name="Text 1"/>
          <p:cNvSpPr/>
          <p:nvPr/>
        </p:nvSpPr>
        <p:spPr>
          <a:xfrm>
            <a:off x="-20320" y="0"/>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1:44-d2nf7a18bjvh7rlj05q0.png">    </p:cNvPr>
          <p:cNvPicPr>
            <a:picLocks noChangeAspect="1"/>
          </p:cNvPicPr>
          <p:nvPr/>
        </p:nvPicPr>
        <p:blipFill>
          <a:blip r:embed="rId1">
            <a:alphaModFix amt="80000"/>
          </a:blip>
          <a:stretch>
            <a:fillRect/>
          </a:stretch>
        </p:blipFill>
        <p:spPr>
          <a:xfrm>
            <a:off x="0" y="1905"/>
            <a:ext cx="12192000" cy="6858000"/>
          </a:xfrm>
          <a:prstGeom prst="rect">
            <a:avLst/>
          </a:prstGeom>
        </p:spPr>
      </p:pic>
      <p:pic>
        <p:nvPicPr>
          <p:cNvPr id="5" name="Image 1" descr="https://kimi-img.moonshot.cn/pub/slides/slides_tmpl/image/25-08-27-20:01:41-d2nf7998bjvh7rlj05gg.png">    </p:cNvPr>
          <p:cNvPicPr>
            <a:picLocks noChangeAspect="1"/>
          </p:cNvPicPr>
          <p:nvPr/>
        </p:nvPicPr>
        <p:blipFill>
          <a:blip r:embed="rId2"/>
          <a:stretch>
            <a:fillRect/>
          </a:stretch>
        </p:blipFill>
        <p:spPr>
          <a:xfrm>
            <a:off x="-359410" y="1837055"/>
            <a:ext cx="12192000" cy="3351530"/>
          </a:xfrm>
          <a:prstGeom prst="rect">
            <a:avLst/>
          </a:prstGeom>
        </p:spPr>
      </p:pic>
      <p:sp>
        <p:nvSpPr>
          <p:cNvPr id="6" name="Text 2"/>
          <p:cNvSpPr/>
          <p:nvPr/>
        </p:nvSpPr>
        <p:spPr>
          <a:xfrm>
            <a:off x="831850" y="1005840"/>
            <a:ext cx="4275455" cy="186182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león es el rey de la selva. En inglés, se dice 'lion'. Vive en la sabana y tiene un rugido poderoso. 'The lion roars loudly' significa 'El león rugido fuerte'.</a:t>
            </a:r>
            <a:endParaRPr lang="en-US" sz="1600" dirty="0"/>
          </a:p>
        </p:txBody>
      </p:sp>
      <p:sp>
        <p:nvSpPr>
          <p:cNvPr id="7" name="Text 3"/>
          <p:cNvSpPr/>
          <p:nvPr/>
        </p:nvSpPr>
        <p:spPr>
          <a:xfrm>
            <a:off x="831850" y="603250"/>
            <a:ext cx="4275455" cy="1014730"/>
          </a:xfrm>
          <a:prstGeom prst="rect">
            <a:avLst/>
          </a:prstGeom>
          <a:noFill/>
          <a:ln/>
        </p:spPr>
        <p:txBody>
          <a:bodyPr wrap="square" lIns="0" tIns="0" rIns="0" bIns="0" rtlCol="0" anchor="t"/>
          <a:lstStyle/>
          <a:p>
            <a:pPr algn="l" indent="0" marL="0">
              <a:lnSpc>
                <a:spcPct val="100000"/>
              </a:lnSpc>
              <a:buNone/>
            </a:pPr>
            <a:r>
              <a:rPr lang="en-US" sz="2200" dirty="0">
                <a:solidFill>
                  <a:srgbClr val="B736B8"/>
                </a:solidFill>
                <a:latin typeface="MiSans" pitchFamily="34" charset="0"/>
                <a:ea typeface="MiSans" pitchFamily="34" charset="-122"/>
                <a:cs typeface="MiSans" pitchFamily="34" charset="-120"/>
              </a:rPr>
              <a:t>Lion</a:t>
            </a:r>
            <a:endParaRPr lang="en-US" sz="1600" dirty="0"/>
          </a:p>
        </p:txBody>
      </p:sp>
      <p:sp>
        <p:nvSpPr>
          <p:cNvPr id="8" name="Text 4"/>
          <p:cNvSpPr/>
          <p:nvPr/>
        </p:nvSpPr>
        <p:spPr>
          <a:xfrm>
            <a:off x="831850" y="4763135"/>
            <a:ext cx="4275455" cy="186182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elefante es el animal terrestre más grande. En inglés, se dice 'elephant'. Tiene una trompa larga que usa para tomar agua y comida. Son animales sociales.</a:t>
            </a:r>
            <a:endParaRPr lang="en-US" sz="1600" dirty="0"/>
          </a:p>
        </p:txBody>
      </p:sp>
      <p:sp>
        <p:nvSpPr>
          <p:cNvPr id="9" name="Text 5"/>
          <p:cNvSpPr/>
          <p:nvPr/>
        </p:nvSpPr>
        <p:spPr>
          <a:xfrm>
            <a:off x="831850" y="4360545"/>
            <a:ext cx="4275455" cy="1014730"/>
          </a:xfrm>
          <a:prstGeom prst="rect">
            <a:avLst/>
          </a:prstGeom>
          <a:noFill/>
          <a:ln/>
        </p:spPr>
        <p:txBody>
          <a:bodyPr wrap="square" lIns="0" tIns="0" rIns="0" bIns="0" rtlCol="0" anchor="t"/>
          <a:lstStyle/>
          <a:p>
            <a:pPr algn="l" indent="0" marL="0">
              <a:lnSpc>
                <a:spcPct val="100000"/>
              </a:lnSpc>
              <a:buNone/>
            </a:pPr>
            <a:r>
              <a:rPr lang="en-US" sz="2200" dirty="0">
                <a:solidFill>
                  <a:srgbClr val="0070C0"/>
                </a:solidFill>
                <a:latin typeface="MiSans" pitchFamily="34" charset="0"/>
                <a:ea typeface="MiSans" pitchFamily="34" charset="-122"/>
                <a:cs typeface="MiSans" pitchFamily="34" charset="-120"/>
              </a:rPr>
              <a:t>Elephant</a:t>
            </a:r>
            <a:endParaRPr lang="en-US" sz="1600" dirty="0"/>
          </a:p>
        </p:txBody>
      </p:sp>
      <p:sp>
        <p:nvSpPr>
          <p:cNvPr id="10" name="Text 6"/>
          <p:cNvSpPr/>
          <p:nvPr/>
        </p:nvSpPr>
        <p:spPr>
          <a:xfrm>
            <a:off x="7104380" y="1005840"/>
            <a:ext cx="4275455" cy="1861820"/>
          </a:xfrm>
          <a:prstGeom prst="rect">
            <a:avLst/>
          </a:prstGeom>
          <a:noFill/>
          <a:ln/>
        </p:spPr>
        <p:txBody>
          <a:bodyPr wrap="square" lIns="0" tIns="0" rIns="0" bIns="0" rtlCol="0" anchor="t"/>
          <a:lstStyle/>
          <a:p>
            <a:pPr algn="r" indent="0" marL="0">
              <a:lnSpc>
                <a:spcPct val="150000"/>
              </a:lnSpc>
              <a:buNone/>
            </a:pPr>
            <a:r>
              <a:rPr lang="en-US" sz="1400" dirty="0">
                <a:solidFill>
                  <a:srgbClr val="262626"/>
                </a:solidFill>
                <a:latin typeface="MiSans" pitchFamily="34" charset="0"/>
                <a:ea typeface="MiSans" pitchFamily="34" charset="-122"/>
                <a:cs typeface="MiSans" pitchFamily="34" charset="-120"/>
              </a:rPr>
              <a:t>El tigre es un felino grande y peligroso. En inglés, se dice 'tiger'. Tiene rayas en su pelaje y es un excelente cazador. Vive en selvas y áreas boscosas.</a:t>
            </a:r>
            <a:endParaRPr lang="en-US" sz="1600" dirty="0"/>
          </a:p>
        </p:txBody>
      </p:sp>
      <p:sp>
        <p:nvSpPr>
          <p:cNvPr id="11" name="Text 7"/>
          <p:cNvSpPr/>
          <p:nvPr/>
        </p:nvSpPr>
        <p:spPr>
          <a:xfrm>
            <a:off x="7104380" y="603250"/>
            <a:ext cx="4275455" cy="1014730"/>
          </a:xfrm>
          <a:prstGeom prst="rect">
            <a:avLst/>
          </a:prstGeom>
          <a:noFill/>
          <a:ln/>
        </p:spPr>
        <p:txBody>
          <a:bodyPr wrap="square" lIns="0" tIns="0" rIns="0" bIns="0" rtlCol="0" anchor="t"/>
          <a:lstStyle/>
          <a:p>
            <a:pPr algn="r" indent="0" marL="0">
              <a:lnSpc>
                <a:spcPct val="100000"/>
              </a:lnSpc>
              <a:buNone/>
            </a:pPr>
            <a:r>
              <a:rPr lang="en-US" sz="2200" dirty="0">
                <a:solidFill>
                  <a:srgbClr val="C65F10"/>
                </a:solidFill>
                <a:latin typeface="MiSans" pitchFamily="34" charset="0"/>
                <a:ea typeface="MiSans" pitchFamily="34" charset="-122"/>
                <a:cs typeface="MiSans" pitchFamily="34" charset="-120"/>
              </a:rPr>
              <a:t>Tiger</a:t>
            </a:r>
            <a:endParaRPr lang="en-US" sz="1600" dirty="0"/>
          </a:p>
        </p:txBody>
      </p:sp>
      <p:sp>
        <p:nvSpPr>
          <p:cNvPr id="12" name="Text 8"/>
          <p:cNvSpPr/>
          <p:nvPr/>
        </p:nvSpPr>
        <p:spPr>
          <a:xfrm>
            <a:off x="7104380" y="4763135"/>
            <a:ext cx="4275455" cy="1861820"/>
          </a:xfrm>
          <a:prstGeom prst="rect">
            <a:avLst/>
          </a:prstGeom>
          <a:noFill/>
          <a:ln/>
        </p:spPr>
        <p:txBody>
          <a:bodyPr wrap="square" lIns="0" tIns="0" rIns="0" bIns="0" rtlCol="0" anchor="t"/>
          <a:lstStyle/>
          <a:p>
            <a:pPr algn="r" indent="0" marL="0">
              <a:lnSpc>
                <a:spcPct val="150000"/>
              </a:lnSpc>
              <a:buNone/>
            </a:pPr>
            <a:r>
              <a:rPr lang="en-US" sz="1400" dirty="0">
                <a:solidFill>
                  <a:srgbClr val="262626"/>
                </a:solidFill>
                <a:latin typeface="MiSans" pitchFamily="34" charset="0"/>
                <a:ea typeface="MiSans" pitchFamily="34" charset="-122"/>
                <a:cs typeface="MiSans" pitchFamily="34" charset="-120"/>
              </a:rPr>
              <a:t>La jirafa es el animal más alto. En inglés, se dice 'giraffe'. Tiene un cuello largo para alcanzar las hojas de los árboles. Son tranquilos y viven en la sabana.</a:t>
            </a:r>
            <a:endParaRPr lang="en-US" sz="1600" dirty="0"/>
          </a:p>
        </p:txBody>
      </p:sp>
      <p:sp>
        <p:nvSpPr>
          <p:cNvPr id="13" name="Text 9"/>
          <p:cNvSpPr/>
          <p:nvPr/>
        </p:nvSpPr>
        <p:spPr>
          <a:xfrm>
            <a:off x="7104380" y="4360545"/>
            <a:ext cx="4275455" cy="1014730"/>
          </a:xfrm>
          <a:prstGeom prst="rect">
            <a:avLst/>
          </a:prstGeom>
          <a:noFill/>
          <a:ln/>
        </p:spPr>
        <p:txBody>
          <a:bodyPr wrap="square" lIns="0" tIns="0" rIns="0" bIns="0" rtlCol="0" anchor="t"/>
          <a:lstStyle/>
          <a:p>
            <a:pPr algn="r" indent="0" marL="0">
              <a:lnSpc>
                <a:spcPct val="100000"/>
              </a:lnSpc>
              <a:buNone/>
            </a:pPr>
            <a:r>
              <a:rPr lang="en-US" sz="2200" dirty="0">
                <a:solidFill>
                  <a:srgbClr val="588E32"/>
                </a:solidFill>
                <a:latin typeface="MiSans" pitchFamily="34" charset="0"/>
                <a:ea typeface="MiSans" pitchFamily="34" charset="-122"/>
                <a:cs typeface="MiSans" pitchFamily="34" charset="-120"/>
              </a:rPr>
              <a:t>Giraffe</a:t>
            </a:r>
            <a:endParaRPr lang="en-US" sz="1600" dirty="0"/>
          </a:p>
        </p:txBody>
      </p:sp>
      <p:sp>
        <p:nvSpPr>
          <p:cNvPr id="14" name="Text 10"/>
          <p:cNvSpPr/>
          <p:nvPr/>
        </p:nvSpPr>
        <p:spPr>
          <a:xfrm>
            <a:off x="905510" y="3133725"/>
            <a:ext cx="10380980" cy="757555"/>
          </a:xfrm>
          <a:prstGeom prst="rect">
            <a:avLst/>
          </a:prstGeom>
          <a:noFill/>
          <a:ln/>
        </p:spPr>
        <p:txBody>
          <a:bodyPr wrap="square" lIns="0" tIns="0" rIns="0" bIns="0" rtlCol="0" anchor="t"/>
          <a:lstStyle/>
          <a:p>
            <a:pPr algn="ctr" indent="0" marL="0">
              <a:lnSpc>
                <a:spcPct val="100000"/>
              </a:lnSpc>
              <a:buNone/>
            </a:pPr>
            <a:r>
              <a:rPr lang="en-US" sz="3600" dirty="0">
                <a:solidFill>
                  <a:srgbClr val="0D0D0D"/>
                </a:solidFill>
                <a:latin typeface="MiSans" pitchFamily="34" charset="0"/>
                <a:ea typeface="MiSans" pitchFamily="34" charset="-122"/>
                <a:cs typeface="MiSans" pitchFamily="34" charset="-120"/>
              </a:rPr>
              <a:t>Reyes de la Selva y la Sabana</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4445"/>
            <a:ext cx="12212320" cy="6859905"/>
          </a:xfrm>
          <a:prstGeom prst="rect">
            <a:avLst/>
          </a:prstGeom>
          <a:solidFill>
            <a:srgbClr val="FADBDF">
              <a:alpha val="25098"/>
            </a:srgbClr>
          </a:solidFill>
          <a:ln/>
        </p:spPr>
      </p:sp>
      <p:sp>
        <p:nvSpPr>
          <p:cNvPr id="3" name="Text 1"/>
          <p:cNvSpPr/>
          <p:nvPr/>
        </p:nvSpPr>
        <p:spPr>
          <a:xfrm>
            <a:off x="0" y="-4445"/>
            <a:ext cx="12212320" cy="685990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4" name="Image 0" descr="https://kimi-img.moonshot.cn/pub/slides/slides_tmpl/image/25-08-27-20:00:57-d2nf6u98bjvh7rlj04l0.png">    </p:cNvPr>
          <p:cNvPicPr>
            <a:picLocks noChangeAspect="1"/>
          </p:cNvPicPr>
          <p:nvPr/>
        </p:nvPicPr>
        <p:blipFill>
          <a:blip r:embed="rId1"/>
          <a:stretch>
            <a:fillRect/>
          </a:stretch>
        </p:blipFill>
        <p:spPr>
          <a:xfrm>
            <a:off x="5424170" y="692785"/>
            <a:ext cx="6119495" cy="5687060"/>
          </a:xfrm>
          <a:prstGeom prst="rect">
            <a:avLst/>
          </a:prstGeom>
        </p:spPr>
      </p:pic>
      <p:pic>
        <p:nvPicPr>
          <p:cNvPr id="5"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28695"/>
            <a:ext cx="7459345" cy="5433060"/>
          </a:xfrm>
          <a:prstGeom prst="rect">
            <a:avLst/>
          </a:prstGeom>
        </p:spPr>
      </p:pic>
      <p:pic>
        <p:nvPicPr>
          <p:cNvPr id="6"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sp>
        <p:nvSpPr>
          <p:cNvPr id="7" name="Text 2"/>
          <p:cNvSpPr/>
          <p:nvPr/>
        </p:nvSpPr>
        <p:spPr>
          <a:xfrm>
            <a:off x="2056765" y="2815590"/>
            <a:ext cx="2903220" cy="1441450"/>
          </a:xfrm>
          <a:prstGeom prst="rect">
            <a:avLst/>
          </a:prstGeom>
          <a:noFill/>
          <a:ln/>
        </p:spPr>
        <p:txBody>
          <a:bodyPr wrap="square" lIns="0" tIns="0" rIns="0" bIns="0" rtlCol="0" anchor="t"/>
          <a:lstStyle/>
          <a:p>
            <a:pPr algn="l" indent="0" marL="0">
              <a:lnSpc>
                <a:spcPct val="100000"/>
              </a:lnSpc>
              <a:buNone/>
            </a:pPr>
            <a:r>
              <a:rPr lang="en-US" sz="3600" dirty="0">
                <a:solidFill>
                  <a:srgbClr val="0D0D0D"/>
                </a:solidFill>
                <a:latin typeface="MiSans" pitchFamily="34" charset="0"/>
                <a:ea typeface="MiSans" pitchFamily="34" charset="-122"/>
                <a:cs typeface="MiSans" pitchFamily="34" charset="-120"/>
              </a:rPr>
              <a:t>Criaturas del Bosque y el Desierto</a:t>
            </a:r>
            <a:endParaRPr lang="en-US" sz="1600" dirty="0"/>
          </a:p>
        </p:txBody>
      </p:sp>
      <p:sp>
        <p:nvSpPr>
          <p:cNvPr id="8" name="Text 3"/>
          <p:cNvSpPr/>
          <p:nvPr/>
        </p:nvSpPr>
        <p:spPr>
          <a:xfrm>
            <a:off x="6416675" y="3471545"/>
            <a:ext cx="4271010" cy="1907540"/>
          </a:xfrm>
          <a:prstGeom prst="rect">
            <a:avLst/>
          </a:prstGeom>
          <a:noFill/>
          <a:ln/>
        </p:spPr>
        <p:txBody>
          <a:bodyPr wrap="square" lIns="0" tIns="0" rIns="0" bIns="0" rtlCol="0" anchor="t"/>
          <a:lstStyle/>
          <a:p>
            <a:pPr algn="l" indent="0" marL="0">
              <a:lnSpc>
                <a:spcPct val="150000"/>
              </a:lnSpc>
              <a:buNone/>
            </a:pPr>
            <a:r>
              <a:rPr lang="en-US" sz="1400" dirty="0">
                <a:solidFill>
                  <a:srgbClr val="262626"/>
                </a:solidFill>
                <a:latin typeface="MiSans" pitchFamily="34" charset="0"/>
                <a:ea typeface="MiSans" pitchFamily="34" charset="-122"/>
                <a:cs typeface="MiSans" pitchFamily="34" charset="-120"/>
              </a:rPr>
              <a:t>El zorro vive en el bosque y es conocido por su astucia. El oso es grande y fuerte, y vive en bosques y montañas. El camello puede sobrevivir en el desierto sin agua por días. La serpiente es un reptil que se desliza sin piernas. Cada uno tiene adaptaciones únicas para su entorno.</a:t>
            </a:r>
            <a:endParaRPr lang="en-US" sz="1600" dirty="0"/>
          </a:p>
        </p:txBody>
      </p:sp>
      <p:sp>
        <p:nvSpPr>
          <p:cNvPr id="9" name="Text 4"/>
          <p:cNvSpPr/>
          <p:nvPr/>
        </p:nvSpPr>
        <p:spPr>
          <a:xfrm>
            <a:off x="6142990" y="2975610"/>
            <a:ext cx="4818380" cy="584200"/>
          </a:xfrm>
          <a:prstGeom prst="rect">
            <a:avLst/>
          </a:prstGeom>
          <a:noFill/>
          <a:ln/>
        </p:spPr>
        <p:txBody>
          <a:bodyPr wrap="square" lIns="0" tIns="0" rIns="0" bIns="0" rtlCol="0" anchor="t"/>
          <a:lstStyle/>
          <a:p>
            <a:pPr algn="ctr" indent="0" marL="0">
              <a:lnSpc>
                <a:spcPct val="100000"/>
              </a:lnSpc>
              <a:buNone/>
            </a:pPr>
            <a:r>
              <a:rPr lang="en-US" sz="2400" dirty="0">
                <a:solidFill>
                  <a:srgbClr val="C65F10"/>
                </a:solidFill>
                <a:latin typeface="MiSans" pitchFamily="34" charset="0"/>
                <a:ea typeface="MiSans" pitchFamily="34" charset="-122"/>
                <a:cs typeface="MiSans" pitchFamily="34" charset="-120"/>
              </a:rPr>
              <a:t>Fox, Bear, Camel, and Snake</a:t>
            </a:r>
            <a:endParaRPr lang="en-US" sz="1600" dirty="0"/>
          </a:p>
        </p:txBody>
      </p:sp>
      <p:pic>
        <p:nvPicPr>
          <p:cNvPr id="10" name="Image 3" descr="https://kimi-img.moonshot.cn/pub/slides/slides_tmpl/image/25-08-27-20:00:56-d2nf6u18bjvh7rlj04i0.png">    </p:cNvPr>
          <p:cNvPicPr>
            <a:picLocks noChangeAspect="1"/>
          </p:cNvPicPr>
          <p:nvPr/>
        </p:nvPicPr>
        <p:blipFill>
          <a:blip r:embed="rId4"/>
          <a:stretch>
            <a:fillRect/>
          </a:stretch>
        </p:blipFill>
        <p:spPr>
          <a:xfrm>
            <a:off x="3114675" y="4656455"/>
            <a:ext cx="3192780" cy="1395730"/>
          </a:xfrm>
          <a:prstGeom prst="rect">
            <a:avLst/>
          </a:prstGeom>
        </p:spPr>
      </p:pic>
      <p:pic>
        <p:nvPicPr>
          <p:cNvPr id="11" name="Image 4" descr="https://kimi-img.moonshot.cn/pub/slides/slides_tmpl/image/25-08-27-20:00:56-d2nf6u18bjvh7rlj04hg.png">    </p:cNvPr>
          <p:cNvPicPr>
            <a:picLocks noChangeAspect="1"/>
          </p:cNvPicPr>
          <p:nvPr/>
        </p:nvPicPr>
        <p:blipFill>
          <a:blip r:embed="rId5"/>
          <a:stretch>
            <a:fillRect/>
          </a:stretch>
        </p:blipFill>
        <p:spPr>
          <a:xfrm flipH="1">
            <a:off x="9226550" y="5379085"/>
            <a:ext cx="2317115" cy="598805"/>
          </a:xfrm>
          <a:prstGeom prst="rect">
            <a:avLst/>
          </a:prstGeom>
        </p:spPr>
      </p:pic>
      <p:pic>
        <p:nvPicPr>
          <p:cNvPr id="12" name="Image 5" descr="https://kimi-img.moonshot.cn/pub/slides/slides_tmpl/image/25-08-27-20:00:56-d2nf6u18bjvh7rlj04j0.png">    </p:cNvPr>
          <p:cNvPicPr>
            <a:picLocks noChangeAspect="1"/>
          </p:cNvPicPr>
          <p:nvPr/>
        </p:nvPicPr>
        <p:blipFill>
          <a:blip r:embed="rId6"/>
          <a:stretch>
            <a:fillRect/>
          </a:stretch>
        </p:blipFill>
        <p:spPr>
          <a:xfrm>
            <a:off x="912495" y="1569085"/>
            <a:ext cx="4826000" cy="3934460"/>
          </a:xfrm>
          <a:prstGeom prst="rect">
            <a:avLst/>
          </a:prstGeom>
        </p:spPr>
      </p:pic>
      <p:pic>
        <p:nvPicPr>
          <p:cNvPr id="13" name="Image 6" descr="https://kimi-img.moonshot.cn/pub/slides/slides_tmpl/image/25-08-27-20:00:56-d2nf6u18bjvh7rlj04ig.png">    </p:cNvPr>
          <p:cNvPicPr>
            <a:picLocks noChangeAspect="1"/>
          </p:cNvPicPr>
          <p:nvPr/>
        </p:nvPicPr>
        <p:blipFill>
          <a:blip r:embed="rId7"/>
          <a:stretch>
            <a:fillRect/>
          </a:stretch>
        </p:blipFill>
        <p:spPr>
          <a:xfrm rot="20760000">
            <a:off x="9695180" y="692785"/>
            <a:ext cx="1380490" cy="1395730"/>
          </a:xfrm>
          <a:prstGeom prst="rect">
            <a:avLst/>
          </a:prstGeom>
        </p:spPr>
      </p:pic>
      <p:pic>
        <p:nvPicPr>
          <p:cNvPr id="14" name="Image 7" descr="https://kimi-img.moonshot.cn/pub/slides/slides_tmpl/image/25-08-27-20:00:56-d2nf6u18bjvh7rlj04jg.png">    </p:cNvPr>
          <p:cNvPicPr>
            <a:picLocks noChangeAspect="1"/>
          </p:cNvPicPr>
          <p:nvPr/>
        </p:nvPicPr>
        <p:blipFill>
          <a:blip r:embed="rId8"/>
          <a:stretch>
            <a:fillRect/>
          </a:stretch>
        </p:blipFill>
        <p:spPr>
          <a:xfrm flipH="1">
            <a:off x="885825" y="1569085"/>
            <a:ext cx="1295400" cy="1306830"/>
          </a:xfrm>
          <a:prstGeom prst="rect">
            <a:avLst/>
          </a:prstGeom>
        </p:spPr>
      </p:pic>
      <p:pic>
        <p:nvPicPr>
          <p:cNvPr id="15" name="Image 8" descr="https://kimi-img.moonshot.cn/pub/slides/slides_tmpl/image/25-08-27-20:00:56-d2nf6u18bjvh7rlj04k0.png">    </p:cNvPr>
          <p:cNvPicPr>
            <a:picLocks noChangeAspect="1"/>
          </p:cNvPicPr>
          <p:nvPr/>
        </p:nvPicPr>
        <p:blipFill>
          <a:blip r:embed="rId9"/>
          <a:stretch>
            <a:fillRect/>
          </a:stretch>
        </p:blipFill>
        <p:spPr>
          <a:xfrm>
            <a:off x="5738495" y="546735"/>
            <a:ext cx="2981960" cy="19069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13971" y="-1905"/>
            <a:ext cx="13651337" cy="7990385"/>
          </a:xfrm>
          <a:prstGeom prst="rect">
            <a:avLst/>
          </a:prstGeom>
          <a:solidFill>
            <a:srgbClr val="FADBDF">
              <a:alpha val="25098"/>
            </a:srgbClr>
          </a:solidFill>
          <a:ln/>
        </p:spPr>
      </p:sp>
      <p:sp>
        <p:nvSpPr>
          <p:cNvPr id="3" name="Text 1"/>
          <p:cNvSpPr/>
          <p:nvPr/>
        </p:nvSpPr>
        <p:spPr>
          <a:xfrm>
            <a:off x="-13971" y="-1905"/>
            <a:ext cx="13651337" cy="799038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4" name="Shape 2"/>
          <p:cNvSpPr/>
          <p:nvPr/>
        </p:nvSpPr>
        <p:spPr>
          <a:xfrm rot="240000">
            <a:off x="4022651" y="1111184"/>
            <a:ext cx="7795288" cy="4298077"/>
          </a:xfrm>
          <a:prstGeom prst="ellipse">
            <a:avLst/>
          </a:prstGeom>
          <a:solidFill>
            <a:srgbClr val="000000">
              <a:alpha val="0"/>
            </a:srgbClr>
          </a:solidFill>
          <a:ln w="19050">
            <a:solidFill>
              <a:srgbClr val="000000"/>
            </a:solidFill>
            <a:prstDash val="solid"/>
          </a:ln>
        </p:spPr>
      </p:sp>
      <p:sp>
        <p:nvSpPr>
          <p:cNvPr id="5" name="Text 3"/>
          <p:cNvSpPr/>
          <p:nvPr/>
        </p:nvSpPr>
        <p:spPr>
          <a:xfrm rot="240000">
            <a:off x="4022651" y="1111184"/>
            <a:ext cx="7795288" cy="4298077"/>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6" name="Image 0" descr="https://kimi-img.moonshot.cn/pub/slides/slides_tmpl/image/25-08-27-20:00:52-d2nf6t18bjvh7rlj04b0.png">    </p:cNvPr>
          <p:cNvPicPr>
            <a:picLocks noChangeAspect="1"/>
          </p:cNvPicPr>
          <p:nvPr/>
        </p:nvPicPr>
        <p:blipFill>
          <a:blip r:embed="rId1"/>
          <a:stretch>
            <a:fillRect/>
          </a:stretch>
        </p:blipFill>
        <p:spPr>
          <a:xfrm>
            <a:off x="4343946" y="1311865"/>
            <a:ext cx="7348220" cy="3874107"/>
          </a:xfrm>
          <a:prstGeom prst="rect">
            <a:avLst/>
          </a:prstGeom>
        </p:spPr>
      </p:pic>
      <p:pic>
        <p:nvPicPr>
          <p:cNvPr id="7" name="Image 1" descr="https://kimi-img.moonshot.cn/pub/slides/slides_tmpl/image/25-08-27-20:00:44-d2nf6r18bjvh7rlj0430.png">    </p:cNvPr>
          <p:cNvPicPr>
            <a:picLocks noChangeAspect="1"/>
          </p:cNvPicPr>
          <p:nvPr/>
        </p:nvPicPr>
        <p:blipFill>
          <a:blip r:embed="rId2">
            <a:alphaModFix amt="40000"/>
          </a:blip>
          <a:stretch>
            <a:fillRect/>
          </a:stretch>
        </p:blipFill>
        <p:spPr>
          <a:xfrm rot="10800000">
            <a:off x="4767580" y="3514725"/>
            <a:ext cx="7459345" cy="5433060"/>
          </a:xfrm>
          <a:prstGeom prst="rect">
            <a:avLst/>
          </a:prstGeom>
        </p:spPr>
      </p:pic>
      <p:sp>
        <p:nvSpPr>
          <p:cNvPr id="8" name="Text 4"/>
          <p:cNvSpPr/>
          <p:nvPr/>
        </p:nvSpPr>
        <p:spPr>
          <a:xfrm>
            <a:off x="6396990" y="1822450"/>
            <a:ext cx="1846580" cy="1312863"/>
          </a:xfrm>
          <a:prstGeom prst="rect">
            <a:avLst/>
          </a:prstGeom>
          <a:noFill/>
          <a:ln/>
        </p:spPr>
        <p:txBody>
          <a:bodyPr wrap="square" lIns="91440" tIns="45720" rIns="91440" bIns="45720" rtlCol="0" anchor="t">
            <a:spAutoFit/>
          </a:bodyPr>
          <a:lstStyle/>
          <a:p>
            <a:pPr algn="ctr" indent="0" marL="0">
              <a:lnSpc>
                <a:spcPct val="100000"/>
              </a:lnSpc>
              <a:buNone/>
            </a:pPr>
            <a:r>
              <a:rPr lang="en-US" sz="8500" dirty="0">
                <a:solidFill>
                  <a:srgbClr val="EE822F"/>
                </a:solidFill>
                <a:latin typeface="MiSans" pitchFamily="34" charset="0"/>
                <a:ea typeface="MiSans" pitchFamily="34" charset="-122"/>
                <a:cs typeface="MiSans" pitchFamily="34" charset="-120"/>
              </a:rPr>
              <a:t>03</a:t>
            </a:r>
            <a:endParaRPr lang="en-US" sz="1600" dirty="0"/>
          </a:p>
        </p:txBody>
      </p:sp>
      <p:sp>
        <p:nvSpPr>
          <p:cNvPr id="9" name="Text 5"/>
          <p:cNvSpPr/>
          <p:nvPr/>
        </p:nvSpPr>
        <p:spPr>
          <a:xfrm>
            <a:off x="5257393" y="3219232"/>
            <a:ext cx="6275705" cy="1296382"/>
          </a:xfrm>
          <a:prstGeom prst="rect">
            <a:avLst/>
          </a:prstGeom>
          <a:noFill/>
          <a:ln/>
        </p:spPr>
        <p:txBody>
          <a:bodyPr wrap="square" lIns="91440" tIns="45720" rIns="91440" bIns="45720" rtlCol="0" anchor="ctr"/>
          <a:lstStyle/>
          <a:p>
            <a:pPr algn="l" indent="0" marL="0">
              <a:lnSpc>
                <a:spcPct val="100000"/>
              </a:lnSpc>
              <a:buNone/>
            </a:pPr>
            <a:r>
              <a:rPr lang="en-US" sz="4000" dirty="0">
                <a:solidFill>
                  <a:srgbClr val="0D0D0D"/>
                </a:solidFill>
                <a:latin typeface="MiSans" pitchFamily="34" charset="0"/>
                <a:ea typeface="MiSans" pitchFamily="34" charset="-122"/>
                <a:cs typeface="MiSans" pitchFamily="34" charset="-120"/>
              </a:rPr>
              <a:t>Animales Acuáticos</a:t>
            </a:r>
            <a:endParaRPr lang="en-US" sz="1600" dirty="0"/>
          </a:p>
        </p:txBody>
      </p:sp>
      <p:sp>
        <p:nvSpPr>
          <p:cNvPr id="10" name="Shape 6"/>
          <p:cNvSpPr/>
          <p:nvPr/>
        </p:nvSpPr>
        <p:spPr>
          <a:xfrm>
            <a:off x="565060" y="1282887"/>
            <a:ext cx="0" cy="1265407"/>
          </a:xfrm>
          <a:prstGeom prst="line">
            <a:avLst/>
          </a:prstGeom>
          <a:noFill/>
          <a:ln w="19050">
            <a:solidFill>
              <a:srgbClr val="F2F2F2"/>
            </a:solidFill>
            <a:prstDash val="solid"/>
            <a:headEnd type="none"/>
            <a:tailEnd type="none"/>
          </a:ln>
        </p:spPr>
      </p:sp>
      <p:sp>
        <p:nvSpPr>
          <p:cNvPr id="11" name="Text 7"/>
          <p:cNvSpPr/>
          <p:nvPr/>
        </p:nvSpPr>
        <p:spPr>
          <a:xfrm>
            <a:off x="5066576" y="2342470"/>
            <a:ext cx="1846580" cy="609600"/>
          </a:xfrm>
          <a:prstGeom prst="rect">
            <a:avLst/>
          </a:prstGeom>
          <a:noFill/>
          <a:ln/>
        </p:spPr>
        <p:txBody>
          <a:bodyPr wrap="square" lIns="91440" tIns="45720" rIns="91440" bIns="45720" rtlCol="0" anchor="t">
            <a:spAutoFit/>
          </a:bodyPr>
          <a:lstStyle/>
          <a:p>
            <a:pPr algn="l" indent="0" marL="0">
              <a:lnSpc>
                <a:spcPct val="100000"/>
              </a:lnSpc>
              <a:buNone/>
            </a:pPr>
            <a:r>
              <a:rPr lang="en-US" sz="4000" dirty="0">
                <a:solidFill>
                  <a:srgbClr val="000000"/>
                </a:solidFill>
                <a:latin typeface="MiSans" pitchFamily="34" charset="0"/>
                <a:ea typeface="MiSans" pitchFamily="34" charset="-122"/>
                <a:cs typeface="MiSans" pitchFamily="34" charset="-120"/>
              </a:rPr>
              <a:t>PART</a:t>
            </a:r>
            <a:endParaRPr lang="en-US" sz="1600" dirty="0"/>
          </a:p>
        </p:txBody>
      </p:sp>
      <p:sp>
        <p:nvSpPr>
          <p:cNvPr id="12" name="Shape 8"/>
          <p:cNvSpPr/>
          <p:nvPr/>
        </p:nvSpPr>
        <p:spPr>
          <a:xfrm>
            <a:off x="8201571" y="2728550"/>
            <a:ext cx="193675" cy="193675"/>
          </a:xfrm>
          <a:prstGeom prst="ellipse">
            <a:avLst/>
          </a:prstGeom>
          <a:solidFill>
            <a:srgbClr val="000000"/>
          </a:solidFill>
          <a:ln/>
        </p:spPr>
      </p:sp>
      <p:sp>
        <p:nvSpPr>
          <p:cNvPr id="13" name="Text 9"/>
          <p:cNvSpPr/>
          <p:nvPr/>
        </p:nvSpPr>
        <p:spPr>
          <a:xfrm>
            <a:off x="8201571" y="2728550"/>
            <a:ext cx="193675" cy="19367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14" name="Image 2" descr="https://kimi-img.moonshot.cn/pub/slides/slides_tmpl/image/25-08-27-20:00:44-d2nf6r18bjvh7rlj0430.png">    </p:cNvPr>
          <p:cNvPicPr>
            <a:picLocks noChangeAspect="1"/>
          </p:cNvPicPr>
          <p:nvPr/>
        </p:nvPicPr>
        <p:blipFill>
          <a:blip r:embed="rId3">
            <a:alphaModFix amt="40000"/>
          </a:blip>
          <a:stretch>
            <a:fillRect/>
          </a:stretch>
        </p:blipFill>
        <p:spPr>
          <a:xfrm>
            <a:off x="-20320" y="-2092325"/>
            <a:ext cx="7459345" cy="5433060"/>
          </a:xfrm>
          <a:prstGeom prst="rect">
            <a:avLst/>
          </a:prstGeom>
        </p:spPr>
      </p:pic>
      <p:pic>
        <p:nvPicPr>
          <p:cNvPr id="15" name="Image 3" descr="https://kimi-img.moonshot.cn/pub/slides/slides_tmpl/image/25-08-27-20:00:52-d2nf6t18bjvh7rlj04ag.png">    </p:cNvPr>
          <p:cNvPicPr>
            <a:picLocks noChangeAspect="1"/>
          </p:cNvPicPr>
          <p:nvPr/>
        </p:nvPicPr>
        <p:blipFill>
          <a:blip r:embed="rId4"/>
          <a:stretch>
            <a:fillRect/>
          </a:stretch>
        </p:blipFill>
        <p:spPr>
          <a:xfrm>
            <a:off x="3669576" y="3916635"/>
            <a:ext cx="1663700" cy="896620"/>
          </a:xfrm>
          <a:prstGeom prst="rect">
            <a:avLst/>
          </a:prstGeom>
        </p:spPr>
      </p:pic>
      <p:pic>
        <p:nvPicPr>
          <p:cNvPr id="16" name="Image 4" descr="https://kimi-img.moonshot.cn/pub/slides/slides_tmpl/image/25-08-27-20:00:49-d2nf6s98bjvh7rlj048g.png">    </p:cNvPr>
          <p:cNvPicPr>
            <a:picLocks noChangeAspect="1"/>
          </p:cNvPicPr>
          <p:nvPr/>
        </p:nvPicPr>
        <p:blipFill>
          <a:blip r:embed="rId5"/>
          <a:stretch>
            <a:fillRect/>
          </a:stretch>
        </p:blipFill>
        <p:spPr>
          <a:xfrm>
            <a:off x="9745256" y="1584280"/>
            <a:ext cx="726440" cy="758190"/>
          </a:xfrm>
          <a:prstGeom prst="rect">
            <a:avLst/>
          </a:prstGeom>
        </p:spPr>
      </p:pic>
      <p:pic>
        <p:nvPicPr>
          <p:cNvPr id="17" name="Image 5" descr="https://kimi-img.moonshot.cn/pub/slides/slides_tmpl/image/25-08-27-20:00:49-d2nf6s98bjvh7rlj0480.png">    </p:cNvPr>
          <p:cNvPicPr>
            <a:picLocks noChangeAspect="1"/>
          </p:cNvPicPr>
          <p:nvPr/>
        </p:nvPicPr>
        <p:blipFill>
          <a:blip r:embed="rId6"/>
          <a:stretch>
            <a:fillRect/>
          </a:stretch>
        </p:blipFill>
        <p:spPr>
          <a:xfrm>
            <a:off x="10210076" y="2230075"/>
            <a:ext cx="360045" cy="372745"/>
          </a:xfrm>
          <a:prstGeom prst="rect">
            <a:avLst/>
          </a:prstGeom>
        </p:spPr>
      </p:pic>
      <p:sp>
        <p:nvSpPr>
          <p:cNvPr id="18" name="Shape 10"/>
          <p:cNvSpPr/>
          <p:nvPr/>
        </p:nvSpPr>
        <p:spPr>
          <a:xfrm rot="5400000">
            <a:off x="11546840" y="487680"/>
            <a:ext cx="146685" cy="84455"/>
          </a:xfrm>
          <a:prstGeom prst="triangle">
            <a:avLst/>
          </a:prstGeom>
          <a:solidFill>
            <a:srgbClr val="000000"/>
          </a:solidFill>
          <a:ln/>
        </p:spPr>
      </p:sp>
      <p:sp>
        <p:nvSpPr>
          <p:cNvPr id="19" name="Text 11"/>
          <p:cNvSpPr/>
          <p:nvPr/>
        </p:nvSpPr>
        <p:spPr>
          <a:xfrm rot="5400000">
            <a:off x="1154684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0" name="Shape 12"/>
          <p:cNvSpPr/>
          <p:nvPr/>
        </p:nvSpPr>
        <p:spPr>
          <a:xfrm rot="5400000">
            <a:off x="11460480" y="487680"/>
            <a:ext cx="146685" cy="84455"/>
          </a:xfrm>
          <a:prstGeom prst="triangle">
            <a:avLst/>
          </a:prstGeom>
          <a:solidFill>
            <a:srgbClr val="000000"/>
          </a:solidFill>
          <a:ln/>
        </p:spPr>
      </p:sp>
      <p:sp>
        <p:nvSpPr>
          <p:cNvPr id="21" name="Text 13"/>
          <p:cNvSpPr/>
          <p:nvPr/>
        </p:nvSpPr>
        <p:spPr>
          <a:xfrm rot="5400000">
            <a:off x="11460480"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22" name="Shape 14"/>
          <p:cNvSpPr/>
          <p:nvPr/>
        </p:nvSpPr>
        <p:spPr>
          <a:xfrm rot="5400000">
            <a:off x="11372215" y="487680"/>
            <a:ext cx="146685" cy="84455"/>
          </a:xfrm>
          <a:prstGeom prst="triangle">
            <a:avLst/>
          </a:prstGeom>
          <a:solidFill>
            <a:srgbClr val="000000"/>
          </a:solidFill>
          <a:ln/>
        </p:spPr>
      </p:sp>
      <p:sp>
        <p:nvSpPr>
          <p:cNvPr id="23" name="Text 15"/>
          <p:cNvSpPr/>
          <p:nvPr/>
        </p:nvSpPr>
        <p:spPr>
          <a:xfrm rot="5400000">
            <a:off x="11372215" y="487680"/>
            <a:ext cx="146685" cy="84455"/>
          </a:xfrm>
          <a:prstGeom prst="rect">
            <a:avLst/>
          </a:prstGeom>
          <a:noFill/>
          <a:ln/>
        </p:spPr>
        <p:txBody>
          <a:bodyPr wrap="square" lIns="45720" tIns="91440" rIns="91440" bIns="45720" rtlCol="0" anchor="ctr"/>
          <a:lstStyle/>
          <a:p>
            <a:pPr indent="0" marL="0">
              <a:lnSpc>
                <a:spcPct val="100000"/>
              </a:lnSpc>
              <a:buNone/>
            </a:pPr>
            <a:endParaRPr lang="en-US" sz="1600" dirty="0"/>
          </a:p>
        </p:txBody>
      </p:sp>
      <p:pic>
        <p:nvPicPr>
          <p:cNvPr id="24" name="Image 6" descr="https://kimi-img.moonshot.cn/pub/slides/slides_tmpl/image/25-08-27-20:00:52-d2nf6t18bjvh7rlj04c0.png">    </p:cNvPr>
          <p:cNvPicPr>
            <a:picLocks noChangeAspect="1"/>
          </p:cNvPicPr>
          <p:nvPr/>
        </p:nvPicPr>
        <p:blipFill>
          <a:blip r:embed="rId7"/>
          <a:stretch>
            <a:fillRect/>
          </a:stretch>
        </p:blipFill>
        <p:spPr>
          <a:xfrm rot="10800000">
            <a:off x="393065" y="410845"/>
            <a:ext cx="461645" cy="461010"/>
          </a:xfrm>
          <a:prstGeom prst="rect">
            <a:avLst/>
          </a:prstGeom>
        </p:spPr>
      </p:pic>
      <p:pic>
        <p:nvPicPr>
          <p:cNvPr id="25" name="Image 7" descr="https://kimi-img.moonshot.cn/pub/slides/slides_tmpl/image/25-08-27-20:00:54-d2nf6th8bjvh7rlj04eg.png">    </p:cNvPr>
          <p:cNvPicPr>
            <a:picLocks noChangeAspect="1"/>
          </p:cNvPicPr>
          <p:nvPr/>
        </p:nvPicPr>
        <p:blipFill>
          <a:blip r:embed="rId8"/>
          <a:stretch>
            <a:fillRect/>
          </a:stretch>
        </p:blipFill>
        <p:spPr>
          <a:xfrm>
            <a:off x="861695" y="1294765"/>
            <a:ext cx="3001010" cy="4799965"/>
          </a:xfrm>
          <a:prstGeom prst="rect">
            <a:avLst/>
          </a:prstGeom>
        </p:spPr>
      </p:pic>
      <p:sp>
        <p:nvSpPr>
          <p:cNvPr id="26" name="Shape 16"/>
          <p:cNvSpPr/>
          <p:nvPr/>
        </p:nvSpPr>
        <p:spPr>
          <a:xfrm>
            <a:off x="581660" y="5822315"/>
            <a:ext cx="3213735" cy="461645"/>
          </a:xfrm>
          <a:prstGeom prst="ellipse">
            <a:avLst/>
          </a:prstGeom>
          <a:gradFill rotWithShape="1" flip="none">
            <a:gsLst>
              <a:gs pos="0">
                <a:srgbClr val="C81D31">
                  <a:alpha val="38000"/>
                </a:srgbClr>
              </a:gs>
              <a:gs pos="3000">
                <a:srgbClr val="C81D31">
                  <a:alpha val="38000"/>
                </a:srgbClr>
              </a:gs>
              <a:gs pos="62000">
                <a:srgbClr val="C81D31">
                  <a:alpha val="17000"/>
                </a:srgbClr>
              </a:gs>
              <a:gs pos="100000">
                <a:srgbClr val="C81D31">
                  <a:alpha val="0"/>
                </a:srgbClr>
              </a:gs>
            </a:gsLst>
            <a:path path="circle">
              <a:fillToRect t="50000" r="50000" b="50000" l="50000"/>
            </a:path>
          </a:gradFill>
          <a:ln/>
        </p:spPr>
      </p:sp>
      <p:sp>
        <p:nvSpPr>
          <p:cNvPr id="27" name="Text 17"/>
          <p:cNvSpPr/>
          <p:nvPr/>
        </p:nvSpPr>
        <p:spPr>
          <a:xfrm>
            <a:off x="581660" y="5822315"/>
            <a:ext cx="3213735" cy="461645"/>
          </a:xfrm>
          <a:prstGeom prst="rect">
            <a:avLst/>
          </a:prstGeom>
          <a:noFill/>
          <a:ln/>
        </p:spPr>
        <p:txBody>
          <a:bodyPr wrap="square" lIns="45720" tIns="91440" rIns="91440" bIns="45720" rtlCol="0" anchor="ctr"/>
          <a:lstStyle/>
          <a:p>
            <a:pPr indent="0" marL="0">
              <a:lnSpc>
                <a:spcPct val="100000"/>
              </a:lnSpc>
              <a:buNone/>
            </a:pPr>
            <a:endParaRPr lang="en-US" sz="1600" dirty="0"/>
          </a:p>
        </p:txBody>
      </p:sp>
    </p:spTree>
  </p:cSld>
  <p:clrMapOvr>
    <a:masterClrMapping/>
  </p:clrMapOvr>
</p:sld>
</file>

<file path=ppt/theme/theme1.xml><?xml version="1.0" encoding="utf-8"?>
<a:theme xmlns:a="http://schemas.openxmlformats.org/drawingml/2006/main" name="Custom Theme">
  <a:themeElements>
    <a:clrScheme name="Custom">
      <a:dk1>
        <a:srgbClr val="000000"/>
      </a:dk1>
      <a:lt1>
        <a:srgbClr val="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en Inglés</dc:title>
  <dc:subject>Animales en Inglés</dc:subject>
  <dc:creator>Kimi</dc:creator>
  <cp:lastModifiedBy>Kimi</cp:lastModifiedBy>
  <cp:revision>1</cp:revision>
  <dcterms:created xsi:type="dcterms:W3CDTF">2025-09-04T04:30:41Z</dcterms:created>
  <dcterms:modified xsi:type="dcterms:W3CDTF">2025-09-04T04:30:41Z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{"Label":"Animales en Inglés","ContentProducer":"001191110108MACG2KBH8F10000","ProduceID":"d2shb6spm1t1j2o6qet0","ReservedCode1":"","ContentPropagator":"001191110108MACG2KBH8F20000","PropagateID":"d2shb6spm1t1j2o6qet0","ReservedCode2":""}</vt:lpwstr>
  </property>
</Properties>
</file>